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293" r:id="rId2"/>
    <p:sldId id="259" r:id="rId3"/>
    <p:sldId id="296" r:id="rId4"/>
    <p:sldId id="306" r:id="rId5"/>
    <p:sldId id="307" r:id="rId6"/>
    <p:sldId id="304" r:id="rId7"/>
    <p:sldId id="305" r:id="rId8"/>
    <p:sldId id="308" r:id="rId9"/>
    <p:sldId id="309" r:id="rId10"/>
    <p:sldId id="310" r:id="rId11"/>
    <p:sldId id="311" r:id="rId12"/>
    <p:sldId id="312" r:id="rId13"/>
    <p:sldId id="316" r:id="rId14"/>
    <p:sldId id="314" r:id="rId15"/>
    <p:sldId id="313" r:id="rId16"/>
    <p:sldId id="315" r:id="rId17"/>
    <p:sldId id="317" r:id="rId18"/>
    <p:sldId id="318" r:id="rId19"/>
    <p:sldId id="319" r:id="rId20"/>
    <p:sldId id="320" r:id="rId21"/>
    <p:sldId id="297" r:id="rId22"/>
    <p:sldId id="303" r:id="rId23"/>
  </p:sldIdLst>
  <p:sldSz cx="9144000" cy="6858000" type="screen4x3"/>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BIZ UDP明朝 Medium" panose="02020500000000000000" pitchFamily="18" charset="-128"/>
      <p:regular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6882E"/>
    <a:srgbClr val="6A7538"/>
    <a:srgbClr val="592A34"/>
    <a:srgbClr val="DBAFB8"/>
    <a:srgbClr val="B35669"/>
    <a:srgbClr val="FDE7FC"/>
    <a:srgbClr val="944657"/>
    <a:srgbClr val="C00000"/>
    <a:srgbClr val="2D2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4767" autoAdjust="0"/>
  </p:normalViewPr>
  <p:slideViewPr>
    <p:cSldViewPr>
      <p:cViewPr varScale="1">
        <p:scale>
          <a:sx n="103" d="100"/>
          <a:sy n="103" d="100"/>
        </p:scale>
        <p:origin x="2178"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2307758F-7766-4408-8CA1-C6FD34F76FA7}"/>
    <pc:docChg chg="undo custSel addSld delSld modSld sldOrd">
      <pc:chgData name="尾嵜 成真" userId="dd95f81a979e9056" providerId="LiveId" clId="{2307758F-7766-4408-8CA1-C6FD34F76FA7}" dt="2022-12-04T13:59:40.133" v="2176" actId="1076"/>
      <pc:docMkLst>
        <pc:docMk/>
      </pc:docMkLst>
      <pc:sldChg chg="modSp mod">
        <pc:chgData name="尾嵜 成真" userId="dd95f81a979e9056" providerId="LiveId" clId="{2307758F-7766-4408-8CA1-C6FD34F76FA7}" dt="2022-12-04T11:53:40.555" v="19" actId="1076"/>
        <pc:sldMkLst>
          <pc:docMk/>
          <pc:sldMk cId="0" sldId="293"/>
        </pc:sldMkLst>
        <pc:spChg chg="mod">
          <ac:chgData name="尾嵜 成真" userId="dd95f81a979e9056" providerId="LiveId" clId="{2307758F-7766-4408-8CA1-C6FD34F76FA7}" dt="2022-12-04T11:53:40.555" v="19" actId="1076"/>
          <ac:spMkLst>
            <pc:docMk/>
            <pc:sldMk cId="0" sldId="293"/>
            <ac:spMk id="7" creationId="{00000000-0000-0000-0000-000000000000}"/>
          </ac:spMkLst>
        </pc:spChg>
      </pc:sldChg>
      <pc:sldChg chg="addSp delSp modSp mod">
        <pc:chgData name="尾嵜 成真" userId="dd95f81a979e9056" providerId="LiveId" clId="{2307758F-7766-4408-8CA1-C6FD34F76FA7}" dt="2022-12-04T13:27:14.449" v="1348" actId="14100"/>
        <pc:sldMkLst>
          <pc:docMk/>
          <pc:sldMk cId="0" sldId="296"/>
        </pc:sldMkLst>
        <pc:spChg chg="mod">
          <ac:chgData name="尾嵜 成真" userId="dd95f81a979e9056" providerId="LiveId" clId="{2307758F-7766-4408-8CA1-C6FD34F76FA7}" dt="2022-12-04T13:11:52.234" v="1111" actId="947"/>
          <ac:spMkLst>
            <pc:docMk/>
            <pc:sldMk cId="0" sldId="296"/>
            <ac:spMk id="4" creationId="{F4F57D5B-5258-C942-9420-57293D3774D4}"/>
          </ac:spMkLst>
        </pc:spChg>
        <pc:spChg chg="mod">
          <ac:chgData name="尾嵜 成真" userId="dd95f81a979e9056" providerId="LiveId" clId="{2307758F-7766-4408-8CA1-C6FD34F76FA7}" dt="2022-12-04T11:54:09.600" v="31" actId="20577"/>
          <ac:spMkLst>
            <pc:docMk/>
            <pc:sldMk cId="0" sldId="296"/>
            <ac:spMk id="5" creationId="{165FC0E4-C01D-7BA8-BF87-4D03D1E0D594}"/>
          </ac:spMkLst>
        </pc:spChg>
        <pc:spChg chg="mod">
          <ac:chgData name="尾嵜 成真" userId="dd95f81a979e9056" providerId="LiveId" clId="{2307758F-7766-4408-8CA1-C6FD34F76FA7}" dt="2022-12-04T12:16:33.855" v="408" actId="20577"/>
          <ac:spMkLst>
            <pc:docMk/>
            <pc:sldMk cId="0" sldId="296"/>
            <ac:spMk id="6" creationId="{328E8C32-9164-2876-C63D-59A5D487A4F5}"/>
          </ac:spMkLst>
        </pc:spChg>
        <pc:spChg chg="mod">
          <ac:chgData name="尾嵜 成真" userId="dd95f81a979e9056" providerId="LiveId" clId="{2307758F-7766-4408-8CA1-C6FD34F76FA7}" dt="2022-12-04T12:15:02.180" v="386" actId="1076"/>
          <ac:spMkLst>
            <pc:docMk/>
            <pc:sldMk cId="0" sldId="296"/>
            <ac:spMk id="7" creationId="{89EF2D32-2D44-CD70-168E-754E1A367DED}"/>
          </ac:spMkLst>
        </pc:spChg>
        <pc:spChg chg="add del mod">
          <ac:chgData name="尾嵜 成真" userId="dd95f81a979e9056" providerId="LiveId" clId="{2307758F-7766-4408-8CA1-C6FD34F76FA7}" dt="2022-12-04T12:09:21.527" v="156"/>
          <ac:spMkLst>
            <pc:docMk/>
            <pc:sldMk cId="0" sldId="296"/>
            <ac:spMk id="9" creationId="{216B60DD-61A9-28E9-D062-284AA1048F05}"/>
          </ac:spMkLst>
        </pc:spChg>
        <pc:spChg chg="add del mod">
          <ac:chgData name="尾嵜 成真" userId="dd95f81a979e9056" providerId="LiveId" clId="{2307758F-7766-4408-8CA1-C6FD34F76FA7}" dt="2022-12-04T12:09:21.527" v="156"/>
          <ac:spMkLst>
            <pc:docMk/>
            <pc:sldMk cId="0" sldId="296"/>
            <ac:spMk id="10" creationId="{2D5A8A45-2E3A-FC04-0D5B-2B1977D9ECB2}"/>
          </ac:spMkLst>
        </pc:spChg>
        <pc:spChg chg="add del mod">
          <ac:chgData name="尾嵜 成真" userId="dd95f81a979e9056" providerId="LiveId" clId="{2307758F-7766-4408-8CA1-C6FD34F76FA7}" dt="2022-12-04T12:09:21.527" v="156"/>
          <ac:spMkLst>
            <pc:docMk/>
            <pc:sldMk cId="0" sldId="296"/>
            <ac:spMk id="12" creationId="{D017F559-8099-7BCC-C6AF-9552A9AD729D}"/>
          </ac:spMkLst>
        </pc:spChg>
        <pc:spChg chg="add del mod">
          <ac:chgData name="尾嵜 成真" userId="dd95f81a979e9056" providerId="LiveId" clId="{2307758F-7766-4408-8CA1-C6FD34F76FA7}" dt="2022-12-04T12:09:21.527" v="156"/>
          <ac:spMkLst>
            <pc:docMk/>
            <pc:sldMk cId="0" sldId="296"/>
            <ac:spMk id="13" creationId="{F5DDECC3-C54B-D442-091B-0D3A79658F2A}"/>
          </ac:spMkLst>
        </pc:spChg>
        <pc:spChg chg="del">
          <ac:chgData name="尾嵜 成真" userId="dd95f81a979e9056" providerId="LiveId" clId="{2307758F-7766-4408-8CA1-C6FD34F76FA7}" dt="2022-12-04T11:57:15.016" v="37" actId="478"/>
          <ac:spMkLst>
            <pc:docMk/>
            <pc:sldMk cId="0" sldId="296"/>
            <ac:spMk id="14" creationId="{624F3213-F169-EF8A-1EA0-D61D97224CE5}"/>
          </ac:spMkLst>
        </pc:spChg>
        <pc:spChg chg="add del mod">
          <ac:chgData name="尾嵜 成真" userId="dd95f81a979e9056" providerId="LiveId" clId="{2307758F-7766-4408-8CA1-C6FD34F76FA7}" dt="2022-12-04T12:09:21.527" v="156"/>
          <ac:spMkLst>
            <pc:docMk/>
            <pc:sldMk cId="0" sldId="296"/>
            <ac:spMk id="15" creationId="{D063D7C9-7272-6BC2-0847-CF271DE58F3D}"/>
          </ac:spMkLst>
        </pc:spChg>
        <pc:spChg chg="add del mod">
          <ac:chgData name="尾嵜 成真" userId="dd95f81a979e9056" providerId="LiveId" clId="{2307758F-7766-4408-8CA1-C6FD34F76FA7}" dt="2022-12-04T12:09:21.527" v="156"/>
          <ac:spMkLst>
            <pc:docMk/>
            <pc:sldMk cId="0" sldId="296"/>
            <ac:spMk id="16" creationId="{37FEA132-B7EC-0B50-117D-10E8BCE20D0A}"/>
          </ac:spMkLst>
        </pc:spChg>
        <pc:spChg chg="add del mod">
          <ac:chgData name="尾嵜 成真" userId="dd95f81a979e9056" providerId="LiveId" clId="{2307758F-7766-4408-8CA1-C6FD34F76FA7}" dt="2022-12-04T12:09:21.527" v="156"/>
          <ac:spMkLst>
            <pc:docMk/>
            <pc:sldMk cId="0" sldId="296"/>
            <ac:spMk id="17" creationId="{BF0494DC-F7B6-58B0-7AAB-7C27FCA88262}"/>
          </ac:spMkLst>
        </pc:spChg>
        <pc:spChg chg="add del mod">
          <ac:chgData name="尾嵜 成真" userId="dd95f81a979e9056" providerId="LiveId" clId="{2307758F-7766-4408-8CA1-C6FD34F76FA7}" dt="2022-12-04T12:09:21.527" v="156"/>
          <ac:spMkLst>
            <pc:docMk/>
            <pc:sldMk cId="0" sldId="296"/>
            <ac:spMk id="18" creationId="{2BBC7A62-3C59-6FD1-6638-7B44D4C0D2E8}"/>
          </ac:spMkLst>
        </pc:spChg>
        <pc:spChg chg="add mod">
          <ac:chgData name="尾嵜 成真" userId="dd95f81a979e9056" providerId="LiveId" clId="{2307758F-7766-4408-8CA1-C6FD34F76FA7}" dt="2022-12-04T13:27:14.449" v="1348" actId="14100"/>
          <ac:spMkLst>
            <pc:docMk/>
            <pc:sldMk cId="0" sldId="296"/>
            <ac:spMk id="22" creationId="{FFB3984A-AD44-A5E6-148B-00BFA204D4BB}"/>
          </ac:spMkLst>
        </pc:spChg>
        <pc:spChg chg="add mod">
          <ac:chgData name="尾嵜 成真" userId="dd95f81a979e9056" providerId="LiveId" clId="{2307758F-7766-4408-8CA1-C6FD34F76FA7}" dt="2022-12-04T12:15:02.180" v="386" actId="1076"/>
          <ac:spMkLst>
            <pc:docMk/>
            <pc:sldMk cId="0" sldId="296"/>
            <ac:spMk id="23" creationId="{0246D93B-81DE-C25F-4A24-D847E0895C03}"/>
          </ac:spMkLst>
        </pc:spChg>
        <pc:spChg chg="add mod">
          <ac:chgData name="尾嵜 成真" userId="dd95f81a979e9056" providerId="LiveId" clId="{2307758F-7766-4408-8CA1-C6FD34F76FA7}" dt="2022-12-04T12:15:02.180" v="386" actId="1076"/>
          <ac:spMkLst>
            <pc:docMk/>
            <pc:sldMk cId="0" sldId="296"/>
            <ac:spMk id="25" creationId="{0E5C3A09-DCF3-95F1-9D44-EA6CD4CB985E}"/>
          </ac:spMkLst>
        </pc:spChg>
        <pc:spChg chg="add mod">
          <ac:chgData name="尾嵜 成真" userId="dd95f81a979e9056" providerId="LiveId" clId="{2307758F-7766-4408-8CA1-C6FD34F76FA7}" dt="2022-12-04T12:15:02.180" v="386" actId="1076"/>
          <ac:spMkLst>
            <pc:docMk/>
            <pc:sldMk cId="0" sldId="296"/>
            <ac:spMk id="26" creationId="{27263FD5-630F-1855-9F82-7C6A868E1B83}"/>
          </ac:spMkLst>
        </pc:spChg>
        <pc:spChg chg="add mod">
          <ac:chgData name="尾嵜 成真" userId="dd95f81a979e9056" providerId="LiveId" clId="{2307758F-7766-4408-8CA1-C6FD34F76FA7}" dt="2022-12-04T12:15:02.180" v="386" actId="1076"/>
          <ac:spMkLst>
            <pc:docMk/>
            <pc:sldMk cId="0" sldId="296"/>
            <ac:spMk id="27" creationId="{E8C61BF0-5B81-3CD5-9405-B95C05EE8FD8}"/>
          </ac:spMkLst>
        </pc:spChg>
        <pc:spChg chg="add mod">
          <ac:chgData name="尾嵜 成真" userId="dd95f81a979e9056" providerId="LiveId" clId="{2307758F-7766-4408-8CA1-C6FD34F76FA7}" dt="2022-12-04T12:15:02.180" v="386" actId="1076"/>
          <ac:spMkLst>
            <pc:docMk/>
            <pc:sldMk cId="0" sldId="296"/>
            <ac:spMk id="28" creationId="{D925ABCA-7606-D277-7BA8-4591A0A139AE}"/>
          </ac:spMkLst>
        </pc:spChg>
        <pc:spChg chg="add mod">
          <ac:chgData name="尾嵜 成真" userId="dd95f81a979e9056" providerId="LiveId" clId="{2307758F-7766-4408-8CA1-C6FD34F76FA7}" dt="2022-12-04T12:15:02.180" v="386" actId="1076"/>
          <ac:spMkLst>
            <pc:docMk/>
            <pc:sldMk cId="0" sldId="296"/>
            <ac:spMk id="29" creationId="{BABC45B4-C983-91A6-A475-7F8C6C6A2FC4}"/>
          </ac:spMkLst>
        </pc:spChg>
        <pc:spChg chg="add mod">
          <ac:chgData name="尾嵜 成真" userId="dd95f81a979e9056" providerId="LiveId" clId="{2307758F-7766-4408-8CA1-C6FD34F76FA7}" dt="2022-12-04T12:15:02.180" v="386" actId="1076"/>
          <ac:spMkLst>
            <pc:docMk/>
            <pc:sldMk cId="0" sldId="296"/>
            <ac:spMk id="30" creationId="{FC62654A-CDA6-0DCA-F2C5-AD875EA6635D}"/>
          </ac:spMkLst>
        </pc:spChg>
        <pc:picChg chg="add del mod">
          <ac:chgData name="尾嵜 成真" userId="dd95f81a979e9056" providerId="LiveId" clId="{2307758F-7766-4408-8CA1-C6FD34F76FA7}" dt="2022-12-04T12:09:21.527" v="156"/>
          <ac:picMkLst>
            <pc:docMk/>
            <pc:sldMk cId="0" sldId="296"/>
            <ac:picMk id="2" creationId="{18480909-0248-646F-AD37-3C8BC5B90ECF}"/>
          </ac:picMkLst>
        </pc:picChg>
        <pc:picChg chg="add del mod">
          <ac:chgData name="尾嵜 成真" userId="dd95f81a979e9056" providerId="LiveId" clId="{2307758F-7766-4408-8CA1-C6FD34F76FA7}" dt="2022-12-04T12:09:21.527" v="156"/>
          <ac:picMkLst>
            <pc:docMk/>
            <pc:sldMk cId="0" sldId="296"/>
            <ac:picMk id="3" creationId="{138F4422-784C-2058-9D5C-97BAB803703F}"/>
          </ac:picMkLst>
        </pc:picChg>
        <pc:picChg chg="add del mod">
          <ac:chgData name="尾嵜 成真" userId="dd95f81a979e9056" providerId="LiveId" clId="{2307758F-7766-4408-8CA1-C6FD34F76FA7}" dt="2022-12-04T12:09:21.527" v="156"/>
          <ac:picMkLst>
            <pc:docMk/>
            <pc:sldMk cId="0" sldId="296"/>
            <ac:picMk id="8" creationId="{6B60F701-E731-59B0-9854-38493B88CEC3}"/>
          </ac:picMkLst>
        </pc:picChg>
        <pc:picChg chg="add del mod">
          <ac:chgData name="尾嵜 成真" userId="dd95f81a979e9056" providerId="LiveId" clId="{2307758F-7766-4408-8CA1-C6FD34F76FA7}" dt="2022-12-04T12:09:21.527" v="156"/>
          <ac:picMkLst>
            <pc:docMk/>
            <pc:sldMk cId="0" sldId="296"/>
            <ac:picMk id="11" creationId="{6A407455-5C8C-3F97-A6EF-1DC1D78836AB}"/>
          </ac:picMkLst>
        </pc:picChg>
        <pc:picChg chg="add mod">
          <ac:chgData name="尾嵜 成真" userId="dd95f81a979e9056" providerId="LiveId" clId="{2307758F-7766-4408-8CA1-C6FD34F76FA7}" dt="2022-12-04T12:15:02.180" v="386" actId="1076"/>
          <ac:picMkLst>
            <pc:docMk/>
            <pc:sldMk cId="0" sldId="296"/>
            <ac:picMk id="19" creationId="{6C285A18-F049-562E-6BC3-3EE8834A5C96}"/>
          </ac:picMkLst>
        </pc:picChg>
        <pc:picChg chg="add mod">
          <ac:chgData name="尾嵜 成真" userId="dd95f81a979e9056" providerId="LiveId" clId="{2307758F-7766-4408-8CA1-C6FD34F76FA7}" dt="2022-12-04T12:15:02.180" v="386" actId="1076"/>
          <ac:picMkLst>
            <pc:docMk/>
            <pc:sldMk cId="0" sldId="296"/>
            <ac:picMk id="20" creationId="{AF58BAF4-F7F1-47D0-A5BF-43CE4D08764E}"/>
          </ac:picMkLst>
        </pc:picChg>
        <pc:picChg chg="add mod">
          <ac:chgData name="尾嵜 成真" userId="dd95f81a979e9056" providerId="LiveId" clId="{2307758F-7766-4408-8CA1-C6FD34F76FA7}" dt="2022-12-04T12:15:02.180" v="386" actId="1076"/>
          <ac:picMkLst>
            <pc:docMk/>
            <pc:sldMk cId="0" sldId="296"/>
            <ac:picMk id="21" creationId="{9A36020F-43C6-CCEB-4140-22A54EA016AF}"/>
          </ac:picMkLst>
        </pc:picChg>
        <pc:picChg chg="add mod">
          <ac:chgData name="尾嵜 成真" userId="dd95f81a979e9056" providerId="LiveId" clId="{2307758F-7766-4408-8CA1-C6FD34F76FA7}" dt="2022-12-04T12:15:02.180" v="386" actId="1076"/>
          <ac:picMkLst>
            <pc:docMk/>
            <pc:sldMk cId="0" sldId="296"/>
            <ac:picMk id="24" creationId="{C722F200-70DA-55C4-243A-F80262DB95DF}"/>
          </ac:picMkLst>
        </pc:picChg>
      </pc:sldChg>
      <pc:sldChg chg="del">
        <pc:chgData name="尾嵜 成真" userId="dd95f81a979e9056" providerId="LiveId" clId="{2307758F-7766-4408-8CA1-C6FD34F76FA7}" dt="2022-12-04T11:54:43.324" v="32" actId="47"/>
        <pc:sldMkLst>
          <pc:docMk/>
          <pc:sldMk cId="3896172835" sldId="298"/>
        </pc:sldMkLst>
      </pc:sldChg>
      <pc:sldChg chg="del">
        <pc:chgData name="尾嵜 成真" userId="dd95f81a979e9056" providerId="LiveId" clId="{2307758F-7766-4408-8CA1-C6FD34F76FA7}" dt="2022-12-04T11:54:46.659" v="33" actId="47"/>
        <pc:sldMkLst>
          <pc:docMk/>
          <pc:sldMk cId="812236802" sldId="301"/>
        </pc:sldMkLst>
      </pc:sldChg>
      <pc:sldChg chg="delSp del mod ord">
        <pc:chgData name="尾嵜 成真" userId="dd95f81a979e9056" providerId="LiveId" clId="{2307758F-7766-4408-8CA1-C6FD34F76FA7}" dt="2022-12-04T13:58:31.797" v="2162" actId="47"/>
        <pc:sldMkLst>
          <pc:docMk/>
          <pc:sldMk cId="1868244200" sldId="302"/>
        </pc:sldMkLst>
        <pc:spChg chg="del">
          <ac:chgData name="尾嵜 成真" userId="dd95f81a979e9056" providerId="LiveId" clId="{2307758F-7766-4408-8CA1-C6FD34F76FA7}" dt="2022-12-04T12:42:31.812" v="854" actId="21"/>
          <ac:spMkLst>
            <pc:docMk/>
            <pc:sldMk cId="1868244200" sldId="302"/>
            <ac:spMk id="9" creationId="{D2BE1B33-034E-0756-47A2-5057F1C3DE95}"/>
          </ac:spMkLst>
        </pc:spChg>
      </pc:sldChg>
      <pc:sldChg chg="addSp delSp modSp add mod">
        <pc:chgData name="尾嵜 成真" userId="dd95f81a979e9056" providerId="LiveId" clId="{2307758F-7766-4408-8CA1-C6FD34F76FA7}" dt="2022-12-04T12:43:40.068" v="896" actId="1076"/>
        <pc:sldMkLst>
          <pc:docMk/>
          <pc:sldMk cId="635659180" sldId="303"/>
        </pc:sldMkLst>
        <pc:spChg chg="mod">
          <ac:chgData name="尾嵜 成真" userId="dd95f81a979e9056" providerId="LiveId" clId="{2307758F-7766-4408-8CA1-C6FD34F76FA7}" dt="2022-12-04T12:43:25.898" v="895" actId="2711"/>
          <ac:spMkLst>
            <pc:docMk/>
            <pc:sldMk cId="635659180" sldId="303"/>
            <ac:spMk id="4" creationId="{F4F57D5B-5258-C942-9420-57293D3774D4}"/>
          </ac:spMkLst>
        </pc:spChg>
        <pc:spChg chg="mod">
          <ac:chgData name="尾嵜 成真" userId="dd95f81a979e9056" providerId="LiveId" clId="{2307758F-7766-4408-8CA1-C6FD34F76FA7}" dt="2022-12-04T12:23:08.227" v="551" actId="20577"/>
          <ac:spMkLst>
            <pc:docMk/>
            <pc:sldMk cId="635659180" sldId="303"/>
            <ac:spMk id="6" creationId="{328E8C32-9164-2876-C63D-59A5D487A4F5}"/>
          </ac:spMkLst>
        </pc:spChg>
        <pc:spChg chg="del">
          <ac:chgData name="尾嵜 成真" userId="dd95f81a979e9056" providerId="LiveId" clId="{2307758F-7766-4408-8CA1-C6FD34F76FA7}" dt="2022-12-04T12:17:10.229" v="430" actId="478"/>
          <ac:spMkLst>
            <pc:docMk/>
            <pc:sldMk cId="635659180" sldId="303"/>
            <ac:spMk id="7" creationId="{89EF2D32-2D44-CD70-168E-754E1A367DED}"/>
          </ac:spMkLst>
        </pc:spChg>
        <pc:spChg chg="add mod">
          <ac:chgData name="尾嵜 成真" userId="dd95f81a979e9056" providerId="LiveId" clId="{2307758F-7766-4408-8CA1-C6FD34F76FA7}" dt="2022-12-04T12:43:40.068" v="896" actId="1076"/>
          <ac:spMkLst>
            <pc:docMk/>
            <pc:sldMk cId="635659180" sldId="303"/>
            <ac:spMk id="12" creationId="{48647C24-DC99-E233-04E9-E91B3D76D114}"/>
          </ac:spMkLst>
        </pc:spChg>
        <pc:spChg chg="del">
          <ac:chgData name="尾嵜 成真" userId="dd95f81a979e9056" providerId="LiveId" clId="{2307758F-7766-4408-8CA1-C6FD34F76FA7}" dt="2022-12-04T12:17:10.229" v="430" actId="478"/>
          <ac:spMkLst>
            <pc:docMk/>
            <pc:sldMk cId="635659180" sldId="303"/>
            <ac:spMk id="22" creationId="{FFB3984A-AD44-A5E6-148B-00BFA204D4BB}"/>
          </ac:spMkLst>
        </pc:spChg>
        <pc:spChg chg="del">
          <ac:chgData name="尾嵜 成真" userId="dd95f81a979e9056" providerId="LiveId" clId="{2307758F-7766-4408-8CA1-C6FD34F76FA7}" dt="2022-12-04T12:17:10.229" v="430" actId="478"/>
          <ac:spMkLst>
            <pc:docMk/>
            <pc:sldMk cId="635659180" sldId="303"/>
            <ac:spMk id="23" creationId="{0246D93B-81DE-C25F-4A24-D847E0895C03}"/>
          </ac:spMkLst>
        </pc:spChg>
        <pc:spChg chg="del">
          <ac:chgData name="尾嵜 成真" userId="dd95f81a979e9056" providerId="LiveId" clId="{2307758F-7766-4408-8CA1-C6FD34F76FA7}" dt="2022-12-04T12:17:10.229" v="430" actId="478"/>
          <ac:spMkLst>
            <pc:docMk/>
            <pc:sldMk cId="635659180" sldId="303"/>
            <ac:spMk id="25" creationId="{0E5C3A09-DCF3-95F1-9D44-EA6CD4CB985E}"/>
          </ac:spMkLst>
        </pc:spChg>
        <pc:spChg chg="del">
          <ac:chgData name="尾嵜 成真" userId="dd95f81a979e9056" providerId="LiveId" clId="{2307758F-7766-4408-8CA1-C6FD34F76FA7}" dt="2022-12-04T12:17:10.229" v="430" actId="478"/>
          <ac:spMkLst>
            <pc:docMk/>
            <pc:sldMk cId="635659180" sldId="303"/>
            <ac:spMk id="26" creationId="{27263FD5-630F-1855-9F82-7C6A868E1B83}"/>
          </ac:spMkLst>
        </pc:spChg>
        <pc:spChg chg="del">
          <ac:chgData name="尾嵜 成真" userId="dd95f81a979e9056" providerId="LiveId" clId="{2307758F-7766-4408-8CA1-C6FD34F76FA7}" dt="2022-12-04T12:17:10.229" v="430" actId="478"/>
          <ac:spMkLst>
            <pc:docMk/>
            <pc:sldMk cId="635659180" sldId="303"/>
            <ac:spMk id="27" creationId="{E8C61BF0-5B81-3CD5-9405-B95C05EE8FD8}"/>
          </ac:spMkLst>
        </pc:spChg>
        <pc:spChg chg="del">
          <ac:chgData name="尾嵜 成真" userId="dd95f81a979e9056" providerId="LiveId" clId="{2307758F-7766-4408-8CA1-C6FD34F76FA7}" dt="2022-12-04T12:17:10.229" v="430" actId="478"/>
          <ac:spMkLst>
            <pc:docMk/>
            <pc:sldMk cId="635659180" sldId="303"/>
            <ac:spMk id="28" creationId="{D925ABCA-7606-D277-7BA8-4591A0A139AE}"/>
          </ac:spMkLst>
        </pc:spChg>
        <pc:spChg chg="del">
          <ac:chgData name="尾嵜 成真" userId="dd95f81a979e9056" providerId="LiveId" clId="{2307758F-7766-4408-8CA1-C6FD34F76FA7}" dt="2022-12-04T12:17:10.229" v="430" actId="478"/>
          <ac:spMkLst>
            <pc:docMk/>
            <pc:sldMk cId="635659180" sldId="303"/>
            <ac:spMk id="29" creationId="{BABC45B4-C983-91A6-A475-7F8C6C6A2FC4}"/>
          </ac:spMkLst>
        </pc:spChg>
        <pc:spChg chg="del">
          <ac:chgData name="尾嵜 成真" userId="dd95f81a979e9056" providerId="LiveId" clId="{2307758F-7766-4408-8CA1-C6FD34F76FA7}" dt="2022-12-04T12:17:10.229" v="430" actId="478"/>
          <ac:spMkLst>
            <pc:docMk/>
            <pc:sldMk cId="635659180" sldId="303"/>
            <ac:spMk id="30" creationId="{FC62654A-CDA6-0DCA-F2C5-AD875EA6635D}"/>
          </ac:spMkLst>
        </pc:spChg>
        <pc:graphicFrameChg chg="add del mod">
          <ac:chgData name="尾嵜 成真" userId="dd95f81a979e9056" providerId="LiveId" clId="{2307758F-7766-4408-8CA1-C6FD34F76FA7}" dt="2022-12-04T12:28:07.411" v="620" actId="478"/>
          <ac:graphicFrameMkLst>
            <pc:docMk/>
            <pc:sldMk cId="635659180" sldId="303"/>
            <ac:graphicFrameMk id="2" creationId="{031D1970-0E68-CC1A-5648-820EC8011A29}"/>
          </ac:graphicFrameMkLst>
        </pc:graphicFrameChg>
        <pc:graphicFrameChg chg="add del">
          <ac:chgData name="尾嵜 成真" userId="dd95f81a979e9056" providerId="LiveId" clId="{2307758F-7766-4408-8CA1-C6FD34F76FA7}" dt="2022-12-04T12:28:04.357" v="619" actId="478"/>
          <ac:graphicFrameMkLst>
            <pc:docMk/>
            <pc:sldMk cId="635659180" sldId="303"/>
            <ac:graphicFrameMk id="3" creationId="{FD66818D-3BEE-7709-3FB6-EE8707103469}"/>
          </ac:graphicFrameMkLst>
        </pc:graphicFrameChg>
        <pc:graphicFrameChg chg="add del mod">
          <ac:chgData name="尾嵜 成真" userId="dd95f81a979e9056" providerId="LiveId" clId="{2307758F-7766-4408-8CA1-C6FD34F76FA7}" dt="2022-12-04T12:28:47.350" v="624" actId="478"/>
          <ac:graphicFrameMkLst>
            <pc:docMk/>
            <pc:sldMk cId="635659180" sldId="303"/>
            <ac:graphicFrameMk id="8" creationId="{AE832649-7EA1-CBB7-A797-8AFFE496E332}"/>
          </ac:graphicFrameMkLst>
        </pc:graphicFrameChg>
        <pc:graphicFrameChg chg="add mod modGraphic">
          <ac:chgData name="尾嵜 成真" userId="dd95f81a979e9056" providerId="LiveId" clId="{2307758F-7766-4408-8CA1-C6FD34F76FA7}" dt="2022-12-04T12:43:40.068" v="896" actId="1076"/>
          <ac:graphicFrameMkLst>
            <pc:docMk/>
            <pc:sldMk cId="635659180" sldId="303"/>
            <ac:graphicFrameMk id="9" creationId="{CBE7F9C5-5270-0CDF-F36F-8A84C25482EC}"/>
          </ac:graphicFrameMkLst>
        </pc:graphicFrameChg>
        <pc:graphicFrameChg chg="add mod modGraphic">
          <ac:chgData name="尾嵜 成真" userId="dd95f81a979e9056" providerId="LiveId" clId="{2307758F-7766-4408-8CA1-C6FD34F76FA7}" dt="2022-12-04T12:43:40.068" v="896" actId="1076"/>
          <ac:graphicFrameMkLst>
            <pc:docMk/>
            <pc:sldMk cId="635659180" sldId="303"/>
            <ac:graphicFrameMk id="10" creationId="{AB016406-8D2B-D456-ED08-835F4B3307D2}"/>
          </ac:graphicFrameMkLst>
        </pc:graphicFrameChg>
        <pc:graphicFrameChg chg="add mod modGraphic">
          <ac:chgData name="尾嵜 成真" userId="dd95f81a979e9056" providerId="LiveId" clId="{2307758F-7766-4408-8CA1-C6FD34F76FA7}" dt="2022-12-04T12:43:40.068" v="896" actId="1076"/>
          <ac:graphicFrameMkLst>
            <pc:docMk/>
            <pc:sldMk cId="635659180" sldId="303"/>
            <ac:graphicFrameMk id="11" creationId="{CF882172-7E46-F1B7-BBEF-7FAAE259C349}"/>
          </ac:graphicFrameMkLst>
        </pc:graphicFrameChg>
        <pc:picChg chg="del">
          <ac:chgData name="尾嵜 成真" userId="dd95f81a979e9056" providerId="LiveId" clId="{2307758F-7766-4408-8CA1-C6FD34F76FA7}" dt="2022-12-04T12:17:10.229" v="430" actId="478"/>
          <ac:picMkLst>
            <pc:docMk/>
            <pc:sldMk cId="635659180" sldId="303"/>
            <ac:picMk id="19" creationId="{6C285A18-F049-562E-6BC3-3EE8834A5C96}"/>
          </ac:picMkLst>
        </pc:picChg>
        <pc:picChg chg="del">
          <ac:chgData name="尾嵜 成真" userId="dd95f81a979e9056" providerId="LiveId" clId="{2307758F-7766-4408-8CA1-C6FD34F76FA7}" dt="2022-12-04T12:17:10.229" v="430" actId="478"/>
          <ac:picMkLst>
            <pc:docMk/>
            <pc:sldMk cId="635659180" sldId="303"/>
            <ac:picMk id="20" creationId="{AF58BAF4-F7F1-47D0-A5BF-43CE4D08764E}"/>
          </ac:picMkLst>
        </pc:picChg>
        <pc:picChg chg="del">
          <ac:chgData name="尾嵜 成真" userId="dd95f81a979e9056" providerId="LiveId" clId="{2307758F-7766-4408-8CA1-C6FD34F76FA7}" dt="2022-12-04T12:17:10.229" v="430" actId="478"/>
          <ac:picMkLst>
            <pc:docMk/>
            <pc:sldMk cId="635659180" sldId="303"/>
            <ac:picMk id="21" creationId="{9A36020F-43C6-CCEB-4140-22A54EA016AF}"/>
          </ac:picMkLst>
        </pc:picChg>
        <pc:picChg chg="del">
          <ac:chgData name="尾嵜 成真" userId="dd95f81a979e9056" providerId="LiveId" clId="{2307758F-7766-4408-8CA1-C6FD34F76FA7}" dt="2022-12-04T12:17:10.229" v="430" actId="478"/>
          <ac:picMkLst>
            <pc:docMk/>
            <pc:sldMk cId="635659180" sldId="303"/>
            <ac:picMk id="24" creationId="{C722F200-70DA-55C4-243A-F80262DB95DF}"/>
          </ac:picMkLst>
        </pc:picChg>
      </pc:sldChg>
      <pc:sldChg chg="addSp delSp modSp add mod">
        <pc:chgData name="尾嵜 成真" userId="dd95f81a979e9056" providerId="LiveId" clId="{2307758F-7766-4408-8CA1-C6FD34F76FA7}" dt="2022-12-04T13:40:26.461" v="1677" actId="14100"/>
        <pc:sldMkLst>
          <pc:docMk/>
          <pc:sldMk cId="2931580737" sldId="304"/>
        </pc:sldMkLst>
        <pc:spChg chg="add mod">
          <ac:chgData name="尾嵜 成真" userId="dd95f81a979e9056" providerId="LiveId" clId="{2307758F-7766-4408-8CA1-C6FD34F76FA7}" dt="2022-12-04T13:40:26.461" v="1677" actId="14100"/>
          <ac:spMkLst>
            <pc:docMk/>
            <pc:sldMk cId="2931580737" sldId="304"/>
            <ac:spMk id="2" creationId="{416591C0-CE56-FFAE-F3CA-CD3B85B6FC39}"/>
          </ac:spMkLst>
        </pc:spChg>
        <pc:spChg chg="mod">
          <ac:chgData name="尾嵜 成真" userId="dd95f81a979e9056" providerId="LiveId" clId="{2307758F-7766-4408-8CA1-C6FD34F76FA7}" dt="2022-12-04T13:40:18.494" v="1676" actId="20577"/>
          <ac:spMkLst>
            <pc:docMk/>
            <pc:sldMk cId="2931580737" sldId="304"/>
            <ac:spMk id="4" creationId="{F4F57D5B-5258-C942-9420-57293D3774D4}"/>
          </ac:spMkLst>
        </pc:spChg>
        <pc:spChg chg="del mod">
          <ac:chgData name="尾嵜 成真" userId="dd95f81a979e9056" providerId="LiveId" clId="{2307758F-7766-4408-8CA1-C6FD34F76FA7}" dt="2022-12-04T13:26:47.090" v="1345" actId="478"/>
          <ac:spMkLst>
            <pc:docMk/>
            <pc:sldMk cId="2931580737" sldId="304"/>
            <ac:spMk id="5" creationId="{165FC0E4-C01D-7BA8-BF87-4D03D1E0D594}"/>
          </ac:spMkLst>
        </pc:spChg>
        <pc:spChg chg="mod">
          <ac:chgData name="尾嵜 成真" userId="dd95f81a979e9056" providerId="LiveId" clId="{2307758F-7766-4408-8CA1-C6FD34F76FA7}" dt="2022-12-04T13:10:01.088" v="1098" actId="20577"/>
          <ac:spMkLst>
            <pc:docMk/>
            <pc:sldMk cId="2931580737" sldId="304"/>
            <ac:spMk id="6" creationId="{328E8C32-9164-2876-C63D-59A5D487A4F5}"/>
          </ac:spMkLst>
        </pc:spChg>
        <pc:spChg chg="del">
          <ac:chgData name="尾嵜 成真" userId="dd95f81a979e9056" providerId="LiveId" clId="{2307758F-7766-4408-8CA1-C6FD34F76FA7}" dt="2022-12-04T12:53:34.536" v="913" actId="478"/>
          <ac:spMkLst>
            <pc:docMk/>
            <pc:sldMk cId="2931580737" sldId="304"/>
            <ac:spMk id="7" creationId="{89EF2D32-2D44-CD70-168E-754E1A367DED}"/>
          </ac:spMkLst>
        </pc:spChg>
        <pc:spChg chg="add del mod">
          <ac:chgData name="尾嵜 成真" userId="dd95f81a979e9056" providerId="LiveId" clId="{2307758F-7766-4408-8CA1-C6FD34F76FA7}" dt="2022-12-04T13:26:49.714" v="1346" actId="478"/>
          <ac:spMkLst>
            <pc:docMk/>
            <pc:sldMk cId="2931580737" sldId="304"/>
            <ac:spMk id="8" creationId="{96B2793C-FCF7-4E6E-E667-24F01DB99F45}"/>
          </ac:spMkLst>
        </pc:spChg>
        <pc:spChg chg="add mod">
          <ac:chgData name="尾嵜 成真" userId="dd95f81a979e9056" providerId="LiveId" clId="{2307758F-7766-4408-8CA1-C6FD34F76FA7}" dt="2022-12-04T13:26:51.698" v="1347"/>
          <ac:spMkLst>
            <pc:docMk/>
            <pc:sldMk cId="2931580737" sldId="304"/>
            <ac:spMk id="9" creationId="{EF4D8C26-273D-4D8A-E9C0-46B93202C8A8}"/>
          </ac:spMkLst>
        </pc:spChg>
        <pc:spChg chg="del">
          <ac:chgData name="尾嵜 成真" userId="dd95f81a979e9056" providerId="LiveId" clId="{2307758F-7766-4408-8CA1-C6FD34F76FA7}" dt="2022-12-04T12:53:34.536" v="913" actId="478"/>
          <ac:spMkLst>
            <pc:docMk/>
            <pc:sldMk cId="2931580737" sldId="304"/>
            <ac:spMk id="22" creationId="{FFB3984A-AD44-A5E6-148B-00BFA204D4BB}"/>
          </ac:spMkLst>
        </pc:spChg>
        <pc:spChg chg="del">
          <ac:chgData name="尾嵜 成真" userId="dd95f81a979e9056" providerId="LiveId" clId="{2307758F-7766-4408-8CA1-C6FD34F76FA7}" dt="2022-12-04T12:53:34.536" v="913" actId="478"/>
          <ac:spMkLst>
            <pc:docMk/>
            <pc:sldMk cId="2931580737" sldId="304"/>
            <ac:spMk id="23" creationId="{0246D93B-81DE-C25F-4A24-D847E0895C03}"/>
          </ac:spMkLst>
        </pc:spChg>
        <pc:spChg chg="del">
          <ac:chgData name="尾嵜 成真" userId="dd95f81a979e9056" providerId="LiveId" clId="{2307758F-7766-4408-8CA1-C6FD34F76FA7}" dt="2022-12-04T12:53:34.536" v="913" actId="478"/>
          <ac:spMkLst>
            <pc:docMk/>
            <pc:sldMk cId="2931580737" sldId="304"/>
            <ac:spMk id="25" creationId="{0E5C3A09-DCF3-95F1-9D44-EA6CD4CB985E}"/>
          </ac:spMkLst>
        </pc:spChg>
        <pc:spChg chg="del">
          <ac:chgData name="尾嵜 成真" userId="dd95f81a979e9056" providerId="LiveId" clId="{2307758F-7766-4408-8CA1-C6FD34F76FA7}" dt="2022-12-04T12:53:34.536" v="913" actId="478"/>
          <ac:spMkLst>
            <pc:docMk/>
            <pc:sldMk cId="2931580737" sldId="304"/>
            <ac:spMk id="26" creationId="{27263FD5-630F-1855-9F82-7C6A868E1B83}"/>
          </ac:spMkLst>
        </pc:spChg>
        <pc:spChg chg="del">
          <ac:chgData name="尾嵜 成真" userId="dd95f81a979e9056" providerId="LiveId" clId="{2307758F-7766-4408-8CA1-C6FD34F76FA7}" dt="2022-12-04T12:53:34.536" v="913" actId="478"/>
          <ac:spMkLst>
            <pc:docMk/>
            <pc:sldMk cId="2931580737" sldId="304"/>
            <ac:spMk id="27" creationId="{E8C61BF0-5B81-3CD5-9405-B95C05EE8FD8}"/>
          </ac:spMkLst>
        </pc:spChg>
        <pc:spChg chg="del">
          <ac:chgData name="尾嵜 成真" userId="dd95f81a979e9056" providerId="LiveId" clId="{2307758F-7766-4408-8CA1-C6FD34F76FA7}" dt="2022-12-04T12:53:34.536" v="913" actId="478"/>
          <ac:spMkLst>
            <pc:docMk/>
            <pc:sldMk cId="2931580737" sldId="304"/>
            <ac:spMk id="28" creationId="{D925ABCA-7606-D277-7BA8-4591A0A139AE}"/>
          </ac:spMkLst>
        </pc:spChg>
        <pc:spChg chg="del">
          <ac:chgData name="尾嵜 成真" userId="dd95f81a979e9056" providerId="LiveId" clId="{2307758F-7766-4408-8CA1-C6FD34F76FA7}" dt="2022-12-04T12:53:34.536" v="913" actId="478"/>
          <ac:spMkLst>
            <pc:docMk/>
            <pc:sldMk cId="2931580737" sldId="304"/>
            <ac:spMk id="29" creationId="{BABC45B4-C983-91A6-A475-7F8C6C6A2FC4}"/>
          </ac:spMkLst>
        </pc:spChg>
        <pc:spChg chg="del">
          <ac:chgData name="尾嵜 成真" userId="dd95f81a979e9056" providerId="LiveId" clId="{2307758F-7766-4408-8CA1-C6FD34F76FA7}" dt="2022-12-04T12:53:34.536" v="913" actId="478"/>
          <ac:spMkLst>
            <pc:docMk/>
            <pc:sldMk cId="2931580737" sldId="304"/>
            <ac:spMk id="30" creationId="{FC62654A-CDA6-0DCA-F2C5-AD875EA6635D}"/>
          </ac:spMkLst>
        </pc:spChg>
        <pc:picChg chg="del">
          <ac:chgData name="尾嵜 成真" userId="dd95f81a979e9056" providerId="LiveId" clId="{2307758F-7766-4408-8CA1-C6FD34F76FA7}" dt="2022-12-04T12:53:34.536" v="913" actId="478"/>
          <ac:picMkLst>
            <pc:docMk/>
            <pc:sldMk cId="2931580737" sldId="304"/>
            <ac:picMk id="19" creationId="{6C285A18-F049-562E-6BC3-3EE8834A5C96}"/>
          </ac:picMkLst>
        </pc:picChg>
        <pc:picChg chg="del">
          <ac:chgData name="尾嵜 成真" userId="dd95f81a979e9056" providerId="LiveId" clId="{2307758F-7766-4408-8CA1-C6FD34F76FA7}" dt="2022-12-04T12:53:34.536" v="913" actId="478"/>
          <ac:picMkLst>
            <pc:docMk/>
            <pc:sldMk cId="2931580737" sldId="304"/>
            <ac:picMk id="20" creationId="{AF58BAF4-F7F1-47D0-A5BF-43CE4D08764E}"/>
          </ac:picMkLst>
        </pc:picChg>
        <pc:picChg chg="del">
          <ac:chgData name="尾嵜 成真" userId="dd95f81a979e9056" providerId="LiveId" clId="{2307758F-7766-4408-8CA1-C6FD34F76FA7}" dt="2022-12-04T12:53:34.536" v="913" actId="478"/>
          <ac:picMkLst>
            <pc:docMk/>
            <pc:sldMk cId="2931580737" sldId="304"/>
            <ac:picMk id="21" creationId="{9A36020F-43C6-CCEB-4140-22A54EA016AF}"/>
          </ac:picMkLst>
        </pc:picChg>
        <pc:picChg chg="del">
          <ac:chgData name="尾嵜 成真" userId="dd95f81a979e9056" providerId="LiveId" clId="{2307758F-7766-4408-8CA1-C6FD34F76FA7}" dt="2022-12-04T12:53:34.536" v="913" actId="478"/>
          <ac:picMkLst>
            <pc:docMk/>
            <pc:sldMk cId="2931580737" sldId="304"/>
            <ac:picMk id="24" creationId="{C722F200-70DA-55C4-243A-F80262DB95DF}"/>
          </ac:picMkLst>
        </pc:picChg>
      </pc:sldChg>
      <pc:sldChg chg="addSp delSp modSp add mod">
        <pc:chgData name="尾嵜 成真" userId="dd95f81a979e9056" providerId="LiveId" clId="{2307758F-7766-4408-8CA1-C6FD34F76FA7}" dt="2022-12-04T13:59:40.133" v="2176" actId="1076"/>
        <pc:sldMkLst>
          <pc:docMk/>
          <pc:sldMk cId="900875907" sldId="305"/>
        </pc:sldMkLst>
        <pc:spChg chg="add del mod">
          <ac:chgData name="尾嵜 成真" userId="dd95f81a979e9056" providerId="LiveId" clId="{2307758F-7766-4408-8CA1-C6FD34F76FA7}" dt="2022-12-04T13:12:46.523" v="1113"/>
          <ac:spMkLst>
            <pc:docMk/>
            <pc:sldMk cId="900875907" sldId="305"/>
            <ac:spMk id="2" creationId="{71B381C4-819D-57B3-84C9-010E7629C2D2}"/>
          </ac:spMkLst>
        </pc:spChg>
        <pc:spChg chg="mod">
          <ac:chgData name="尾嵜 成真" userId="dd95f81a979e9056" providerId="LiveId" clId="{2307758F-7766-4408-8CA1-C6FD34F76FA7}" dt="2022-12-04T13:57:44.220" v="2158" actId="1076"/>
          <ac:spMkLst>
            <pc:docMk/>
            <pc:sldMk cId="900875907" sldId="305"/>
            <ac:spMk id="4" creationId="{F4F57D5B-5258-C942-9420-57293D3774D4}"/>
          </ac:spMkLst>
        </pc:spChg>
        <pc:spChg chg="mod">
          <ac:chgData name="尾嵜 成真" userId="dd95f81a979e9056" providerId="LiveId" clId="{2307758F-7766-4408-8CA1-C6FD34F76FA7}" dt="2022-12-04T13:10:25.907" v="1102"/>
          <ac:spMkLst>
            <pc:docMk/>
            <pc:sldMk cId="900875907" sldId="305"/>
            <ac:spMk id="6" creationId="{328E8C32-9164-2876-C63D-59A5D487A4F5}"/>
          </ac:spMkLst>
        </pc:spChg>
        <pc:spChg chg="del">
          <ac:chgData name="尾嵜 成真" userId="dd95f81a979e9056" providerId="LiveId" clId="{2307758F-7766-4408-8CA1-C6FD34F76FA7}" dt="2022-12-04T13:09:25.506" v="1069" actId="478"/>
          <ac:spMkLst>
            <pc:docMk/>
            <pc:sldMk cId="900875907" sldId="305"/>
            <ac:spMk id="7" creationId="{89EF2D32-2D44-CD70-168E-754E1A367DED}"/>
          </ac:spMkLst>
        </pc:spChg>
        <pc:spChg chg="add mod">
          <ac:chgData name="尾嵜 成真" userId="dd95f81a979e9056" providerId="LiveId" clId="{2307758F-7766-4408-8CA1-C6FD34F76FA7}" dt="2022-12-04T13:57:58.309" v="2159" actId="1076"/>
          <ac:spMkLst>
            <pc:docMk/>
            <pc:sldMk cId="900875907" sldId="305"/>
            <ac:spMk id="13" creationId="{C36B6D00-2285-5DB3-23B2-C6D4BA0E3428}"/>
          </ac:spMkLst>
        </pc:spChg>
        <pc:spChg chg="add mod">
          <ac:chgData name="尾嵜 成真" userId="dd95f81a979e9056" providerId="LiveId" clId="{2307758F-7766-4408-8CA1-C6FD34F76FA7}" dt="2022-12-04T13:57:58.309" v="2159" actId="1076"/>
          <ac:spMkLst>
            <pc:docMk/>
            <pc:sldMk cId="900875907" sldId="305"/>
            <ac:spMk id="14" creationId="{59B15E80-7DB5-3266-76E1-4FB536F7E97B}"/>
          </ac:spMkLst>
        </pc:spChg>
        <pc:spChg chg="add mod">
          <ac:chgData name="尾嵜 成真" userId="dd95f81a979e9056" providerId="LiveId" clId="{2307758F-7766-4408-8CA1-C6FD34F76FA7}" dt="2022-12-04T13:57:58.309" v="2159" actId="1076"/>
          <ac:spMkLst>
            <pc:docMk/>
            <pc:sldMk cId="900875907" sldId="305"/>
            <ac:spMk id="15" creationId="{9AA0CB3A-6485-1B6C-E811-D9DC090DDAB8}"/>
          </ac:spMkLst>
        </pc:spChg>
        <pc:spChg chg="add mod">
          <ac:chgData name="尾嵜 成真" userId="dd95f81a979e9056" providerId="LiveId" clId="{2307758F-7766-4408-8CA1-C6FD34F76FA7}" dt="2022-12-04T13:57:58.309" v="2159" actId="1076"/>
          <ac:spMkLst>
            <pc:docMk/>
            <pc:sldMk cId="900875907" sldId="305"/>
            <ac:spMk id="16" creationId="{8BB5AF65-D7F9-5133-A1D7-9D82B10BC1D3}"/>
          </ac:spMkLst>
        </pc:spChg>
        <pc:spChg chg="add mod">
          <ac:chgData name="尾嵜 成真" userId="dd95f81a979e9056" providerId="LiveId" clId="{2307758F-7766-4408-8CA1-C6FD34F76FA7}" dt="2022-12-04T13:57:58.309" v="2159" actId="1076"/>
          <ac:spMkLst>
            <pc:docMk/>
            <pc:sldMk cId="900875907" sldId="305"/>
            <ac:spMk id="17" creationId="{45A0643E-F204-5AD8-9D7C-7167B53599AA}"/>
          </ac:spMkLst>
        </pc:spChg>
        <pc:spChg chg="del">
          <ac:chgData name="尾嵜 成真" userId="dd95f81a979e9056" providerId="LiveId" clId="{2307758F-7766-4408-8CA1-C6FD34F76FA7}" dt="2022-12-04T13:09:25.506" v="1069" actId="478"/>
          <ac:spMkLst>
            <pc:docMk/>
            <pc:sldMk cId="900875907" sldId="305"/>
            <ac:spMk id="22" creationId="{FFB3984A-AD44-A5E6-148B-00BFA204D4BB}"/>
          </ac:spMkLst>
        </pc:spChg>
        <pc:spChg chg="del">
          <ac:chgData name="尾嵜 成真" userId="dd95f81a979e9056" providerId="LiveId" clId="{2307758F-7766-4408-8CA1-C6FD34F76FA7}" dt="2022-12-04T13:09:25.506" v="1069" actId="478"/>
          <ac:spMkLst>
            <pc:docMk/>
            <pc:sldMk cId="900875907" sldId="305"/>
            <ac:spMk id="23" creationId="{0246D93B-81DE-C25F-4A24-D847E0895C03}"/>
          </ac:spMkLst>
        </pc:spChg>
        <pc:spChg chg="del">
          <ac:chgData name="尾嵜 成真" userId="dd95f81a979e9056" providerId="LiveId" clId="{2307758F-7766-4408-8CA1-C6FD34F76FA7}" dt="2022-12-04T13:09:25.506" v="1069" actId="478"/>
          <ac:spMkLst>
            <pc:docMk/>
            <pc:sldMk cId="900875907" sldId="305"/>
            <ac:spMk id="25" creationId="{0E5C3A09-DCF3-95F1-9D44-EA6CD4CB985E}"/>
          </ac:spMkLst>
        </pc:spChg>
        <pc:spChg chg="del">
          <ac:chgData name="尾嵜 成真" userId="dd95f81a979e9056" providerId="LiveId" clId="{2307758F-7766-4408-8CA1-C6FD34F76FA7}" dt="2022-12-04T13:09:25.506" v="1069" actId="478"/>
          <ac:spMkLst>
            <pc:docMk/>
            <pc:sldMk cId="900875907" sldId="305"/>
            <ac:spMk id="26" creationId="{27263FD5-630F-1855-9F82-7C6A868E1B83}"/>
          </ac:spMkLst>
        </pc:spChg>
        <pc:spChg chg="del">
          <ac:chgData name="尾嵜 成真" userId="dd95f81a979e9056" providerId="LiveId" clId="{2307758F-7766-4408-8CA1-C6FD34F76FA7}" dt="2022-12-04T13:09:25.506" v="1069" actId="478"/>
          <ac:spMkLst>
            <pc:docMk/>
            <pc:sldMk cId="900875907" sldId="305"/>
            <ac:spMk id="27" creationId="{E8C61BF0-5B81-3CD5-9405-B95C05EE8FD8}"/>
          </ac:spMkLst>
        </pc:spChg>
        <pc:spChg chg="del">
          <ac:chgData name="尾嵜 成真" userId="dd95f81a979e9056" providerId="LiveId" clId="{2307758F-7766-4408-8CA1-C6FD34F76FA7}" dt="2022-12-04T13:09:25.506" v="1069" actId="478"/>
          <ac:spMkLst>
            <pc:docMk/>
            <pc:sldMk cId="900875907" sldId="305"/>
            <ac:spMk id="28" creationId="{D925ABCA-7606-D277-7BA8-4591A0A139AE}"/>
          </ac:spMkLst>
        </pc:spChg>
        <pc:spChg chg="del">
          <ac:chgData name="尾嵜 成真" userId="dd95f81a979e9056" providerId="LiveId" clId="{2307758F-7766-4408-8CA1-C6FD34F76FA7}" dt="2022-12-04T13:09:25.506" v="1069" actId="478"/>
          <ac:spMkLst>
            <pc:docMk/>
            <pc:sldMk cId="900875907" sldId="305"/>
            <ac:spMk id="29" creationId="{BABC45B4-C983-91A6-A475-7F8C6C6A2FC4}"/>
          </ac:spMkLst>
        </pc:spChg>
        <pc:spChg chg="del">
          <ac:chgData name="尾嵜 成真" userId="dd95f81a979e9056" providerId="LiveId" clId="{2307758F-7766-4408-8CA1-C6FD34F76FA7}" dt="2022-12-04T13:09:25.506" v="1069" actId="478"/>
          <ac:spMkLst>
            <pc:docMk/>
            <pc:sldMk cId="900875907" sldId="305"/>
            <ac:spMk id="30" creationId="{FC62654A-CDA6-0DCA-F2C5-AD875EA6635D}"/>
          </ac:spMkLst>
        </pc:spChg>
        <pc:spChg chg="add mod">
          <ac:chgData name="尾嵜 成真" userId="dd95f81a979e9056" providerId="LiveId" clId="{2307758F-7766-4408-8CA1-C6FD34F76FA7}" dt="2022-12-04T13:58:04.834" v="2160" actId="1076"/>
          <ac:spMkLst>
            <pc:docMk/>
            <pc:sldMk cId="900875907" sldId="305"/>
            <ac:spMk id="33" creationId="{F28396F8-F27A-FDC6-23E4-631742D3E74B}"/>
          </ac:spMkLst>
        </pc:spChg>
        <pc:spChg chg="add mod">
          <ac:chgData name="尾嵜 成真" userId="dd95f81a979e9056" providerId="LiveId" clId="{2307758F-7766-4408-8CA1-C6FD34F76FA7}" dt="2022-12-04T13:58:04.834" v="2160" actId="1076"/>
          <ac:spMkLst>
            <pc:docMk/>
            <pc:sldMk cId="900875907" sldId="305"/>
            <ac:spMk id="34" creationId="{E20932FA-CBBB-A515-BE31-7F6986B869E2}"/>
          </ac:spMkLst>
        </pc:spChg>
        <pc:spChg chg="add mod">
          <ac:chgData name="尾嵜 成真" userId="dd95f81a979e9056" providerId="LiveId" clId="{2307758F-7766-4408-8CA1-C6FD34F76FA7}" dt="2022-12-04T13:58:04.834" v="2160" actId="1076"/>
          <ac:spMkLst>
            <pc:docMk/>
            <pc:sldMk cId="900875907" sldId="305"/>
            <ac:spMk id="35" creationId="{7C8ECA80-E3EF-93E6-9CD2-D33B664CED7D}"/>
          </ac:spMkLst>
        </pc:spChg>
        <pc:spChg chg="add mod">
          <ac:chgData name="尾嵜 成真" userId="dd95f81a979e9056" providerId="LiveId" clId="{2307758F-7766-4408-8CA1-C6FD34F76FA7}" dt="2022-12-04T13:58:04.834" v="2160" actId="1076"/>
          <ac:spMkLst>
            <pc:docMk/>
            <pc:sldMk cId="900875907" sldId="305"/>
            <ac:spMk id="36" creationId="{A5EE9BE7-E9A2-F546-85AF-88D031B8BADC}"/>
          </ac:spMkLst>
        </pc:spChg>
        <pc:spChg chg="add mod">
          <ac:chgData name="尾嵜 成真" userId="dd95f81a979e9056" providerId="LiveId" clId="{2307758F-7766-4408-8CA1-C6FD34F76FA7}" dt="2022-12-04T13:58:04.834" v="2160" actId="1076"/>
          <ac:spMkLst>
            <pc:docMk/>
            <pc:sldMk cId="900875907" sldId="305"/>
            <ac:spMk id="37" creationId="{BB0232CF-870F-9AF2-0E12-A6C891F6307C}"/>
          </ac:spMkLst>
        </pc:spChg>
        <pc:spChg chg="add mod">
          <ac:chgData name="尾嵜 成真" userId="dd95f81a979e9056" providerId="LiveId" clId="{2307758F-7766-4408-8CA1-C6FD34F76FA7}" dt="2022-12-04T13:58:16.496" v="2161" actId="1076"/>
          <ac:spMkLst>
            <pc:docMk/>
            <pc:sldMk cId="900875907" sldId="305"/>
            <ac:spMk id="41" creationId="{5498CD66-32B1-22A2-0487-894AE23D16D5}"/>
          </ac:spMkLst>
        </pc:spChg>
        <pc:spChg chg="add mod">
          <ac:chgData name="尾嵜 成真" userId="dd95f81a979e9056" providerId="LiveId" clId="{2307758F-7766-4408-8CA1-C6FD34F76FA7}" dt="2022-12-04T13:58:16.496" v="2161" actId="1076"/>
          <ac:spMkLst>
            <pc:docMk/>
            <pc:sldMk cId="900875907" sldId="305"/>
            <ac:spMk id="42" creationId="{16CEAC34-9253-0D35-493E-A0270F80D858}"/>
          </ac:spMkLst>
        </pc:spChg>
        <pc:spChg chg="add del mod">
          <ac:chgData name="尾嵜 成真" userId="dd95f81a979e9056" providerId="LiveId" clId="{2307758F-7766-4408-8CA1-C6FD34F76FA7}" dt="2022-12-04T13:23:08.142" v="1319" actId="478"/>
          <ac:spMkLst>
            <pc:docMk/>
            <pc:sldMk cId="900875907" sldId="305"/>
            <ac:spMk id="43" creationId="{6CA17601-4C06-4DF8-5C46-A5800EF17D17}"/>
          </ac:spMkLst>
        </pc:spChg>
        <pc:spChg chg="add del mod">
          <ac:chgData name="尾嵜 成真" userId="dd95f81a979e9056" providerId="LiveId" clId="{2307758F-7766-4408-8CA1-C6FD34F76FA7}" dt="2022-12-04T13:23:23.936" v="1327" actId="478"/>
          <ac:spMkLst>
            <pc:docMk/>
            <pc:sldMk cId="900875907" sldId="305"/>
            <ac:spMk id="44" creationId="{572285D7-C68F-6351-B26D-1BA74073818F}"/>
          </ac:spMkLst>
        </pc:spChg>
        <pc:spChg chg="add mod">
          <ac:chgData name="尾嵜 成真" userId="dd95f81a979e9056" providerId="LiveId" clId="{2307758F-7766-4408-8CA1-C6FD34F76FA7}" dt="2022-12-04T13:58:16.496" v="2161" actId="1076"/>
          <ac:spMkLst>
            <pc:docMk/>
            <pc:sldMk cId="900875907" sldId="305"/>
            <ac:spMk id="45" creationId="{6D5886AE-894C-7AF2-5DE4-3E30726DA269}"/>
          </ac:spMkLst>
        </pc:spChg>
        <pc:spChg chg="add mod">
          <ac:chgData name="尾嵜 成真" userId="dd95f81a979e9056" providerId="LiveId" clId="{2307758F-7766-4408-8CA1-C6FD34F76FA7}" dt="2022-12-04T13:58:16.496" v="2161" actId="1076"/>
          <ac:spMkLst>
            <pc:docMk/>
            <pc:sldMk cId="900875907" sldId="305"/>
            <ac:spMk id="46" creationId="{92D5FB9D-C6C7-9688-55FC-1F0402D89C20}"/>
          </ac:spMkLst>
        </pc:spChg>
        <pc:spChg chg="add mod">
          <ac:chgData name="尾嵜 成真" userId="dd95f81a979e9056" providerId="LiveId" clId="{2307758F-7766-4408-8CA1-C6FD34F76FA7}" dt="2022-12-04T13:58:16.496" v="2161" actId="1076"/>
          <ac:spMkLst>
            <pc:docMk/>
            <pc:sldMk cId="900875907" sldId="305"/>
            <ac:spMk id="47" creationId="{2DE8A2E1-BA97-BBAC-1AA1-AB8B8FC7EE73}"/>
          </ac:spMkLst>
        </pc:spChg>
        <pc:spChg chg="add mod">
          <ac:chgData name="尾嵜 成真" userId="dd95f81a979e9056" providerId="LiveId" clId="{2307758F-7766-4408-8CA1-C6FD34F76FA7}" dt="2022-12-04T13:58:57.616" v="2168" actId="208"/>
          <ac:spMkLst>
            <pc:docMk/>
            <pc:sldMk cId="900875907" sldId="305"/>
            <ac:spMk id="48" creationId="{EB70D6F7-173E-5ABF-5252-0693B1A28D9B}"/>
          </ac:spMkLst>
        </pc:spChg>
        <pc:spChg chg="add mod">
          <ac:chgData name="尾嵜 成真" userId="dd95f81a979e9056" providerId="LiveId" clId="{2307758F-7766-4408-8CA1-C6FD34F76FA7}" dt="2022-12-04T13:59:19.484" v="2172" actId="1076"/>
          <ac:spMkLst>
            <pc:docMk/>
            <pc:sldMk cId="900875907" sldId="305"/>
            <ac:spMk id="49" creationId="{ECCFEA15-59FE-D157-1487-601AC7663121}"/>
          </ac:spMkLst>
        </pc:spChg>
        <pc:spChg chg="add mod">
          <ac:chgData name="尾嵜 成真" userId="dd95f81a979e9056" providerId="LiveId" clId="{2307758F-7766-4408-8CA1-C6FD34F76FA7}" dt="2022-12-04T13:59:40.133" v="2176" actId="1076"/>
          <ac:spMkLst>
            <pc:docMk/>
            <pc:sldMk cId="900875907" sldId="305"/>
            <ac:spMk id="50" creationId="{6B81CD55-EA3E-A7E7-E436-7A40A0647987}"/>
          </ac:spMkLst>
        </pc:spChg>
        <pc:picChg chg="add mod">
          <ac:chgData name="尾嵜 成真" userId="dd95f81a979e9056" providerId="LiveId" clId="{2307758F-7766-4408-8CA1-C6FD34F76FA7}" dt="2022-12-04T13:57:58.309" v="2159" actId="1076"/>
          <ac:picMkLst>
            <pc:docMk/>
            <pc:sldMk cId="900875907" sldId="305"/>
            <ac:picMk id="8" creationId="{B86FDC3B-585D-6EFE-F592-63545188FD63}"/>
          </ac:picMkLst>
        </pc:picChg>
        <pc:picChg chg="add mod">
          <ac:chgData name="尾嵜 成真" userId="dd95f81a979e9056" providerId="LiveId" clId="{2307758F-7766-4408-8CA1-C6FD34F76FA7}" dt="2022-12-04T13:57:58.309" v="2159" actId="1076"/>
          <ac:picMkLst>
            <pc:docMk/>
            <pc:sldMk cId="900875907" sldId="305"/>
            <ac:picMk id="10" creationId="{9E3F9A5D-ABD5-9820-175B-C1F0B0CF8E23}"/>
          </ac:picMkLst>
        </pc:picChg>
        <pc:picChg chg="add mod">
          <ac:chgData name="尾嵜 成真" userId="dd95f81a979e9056" providerId="LiveId" clId="{2307758F-7766-4408-8CA1-C6FD34F76FA7}" dt="2022-12-04T13:57:58.309" v="2159" actId="1076"/>
          <ac:picMkLst>
            <pc:docMk/>
            <pc:sldMk cId="900875907" sldId="305"/>
            <ac:picMk id="12" creationId="{B7E5B5F3-E7D4-6B19-137C-9B8659A60F67}"/>
          </ac:picMkLst>
        </pc:picChg>
        <pc:picChg chg="add mod">
          <ac:chgData name="尾嵜 成真" userId="dd95f81a979e9056" providerId="LiveId" clId="{2307758F-7766-4408-8CA1-C6FD34F76FA7}" dt="2022-12-04T13:58:04.834" v="2160" actId="1076"/>
          <ac:picMkLst>
            <pc:docMk/>
            <pc:sldMk cId="900875907" sldId="305"/>
            <ac:picMk id="18" creationId="{653DD491-51BE-ABCF-5F0F-265124A79BB3}"/>
          </ac:picMkLst>
        </pc:picChg>
        <pc:picChg chg="del">
          <ac:chgData name="尾嵜 成真" userId="dd95f81a979e9056" providerId="LiveId" clId="{2307758F-7766-4408-8CA1-C6FD34F76FA7}" dt="2022-12-04T13:09:25.506" v="1069" actId="478"/>
          <ac:picMkLst>
            <pc:docMk/>
            <pc:sldMk cId="900875907" sldId="305"/>
            <ac:picMk id="19" creationId="{6C285A18-F049-562E-6BC3-3EE8834A5C96}"/>
          </ac:picMkLst>
        </pc:picChg>
        <pc:picChg chg="del">
          <ac:chgData name="尾嵜 成真" userId="dd95f81a979e9056" providerId="LiveId" clId="{2307758F-7766-4408-8CA1-C6FD34F76FA7}" dt="2022-12-04T13:09:25.506" v="1069" actId="478"/>
          <ac:picMkLst>
            <pc:docMk/>
            <pc:sldMk cId="900875907" sldId="305"/>
            <ac:picMk id="20" creationId="{AF58BAF4-F7F1-47D0-A5BF-43CE4D08764E}"/>
          </ac:picMkLst>
        </pc:picChg>
        <pc:picChg chg="del">
          <ac:chgData name="尾嵜 成真" userId="dd95f81a979e9056" providerId="LiveId" clId="{2307758F-7766-4408-8CA1-C6FD34F76FA7}" dt="2022-12-04T13:09:25.506" v="1069" actId="478"/>
          <ac:picMkLst>
            <pc:docMk/>
            <pc:sldMk cId="900875907" sldId="305"/>
            <ac:picMk id="21" creationId="{9A36020F-43C6-CCEB-4140-22A54EA016AF}"/>
          </ac:picMkLst>
        </pc:picChg>
        <pc:picChg chg="del">
          <ac:chgData name="尾嵜 成真" userId="dd95f81a979e9056" providerId="LiveId" clId="{2307758F-7766-4408-8CA1-C6FD34F76FA7}" dt="2022-12-04T13:09:25.506" v="1069" actId="478"/>
          <ac:picMkLst>
            <pc:docMk/>
            <pc:sldMk cId="900875907" sldId="305"/>
            <ac:picMk id="24" creationId="{C722F200-70DA-55C4-243A-F80262DB95DF}"/>
          </ac:picMkLst>
        </pc:picChg>
        <pc:picChg chg="add mod">
          <ac:chgData name="尾嵜 成真" userId="dd95f81a979e9056" providerId="LiveId" clId="{2307758F-7766-4408-8CA1-C6FD34F76FA7}" dt="2022-12-04T13:58:04.834" v="2160" actId="1076"/>
          <ac:picMkLst>
            <pc:docMk/>
            <pc:sldMk cId="900875907" sldId="305"/>
            <ac:picMk id="31" creationId="{621E7188-9CF5-7DBB-FFB8-D7C1E4E4602A}"/>
          </ac:picMkLst>
        </pc:picChg>
        <pc:picChg chg="add mod">
          <ac:chgData name="尾嵜 成真" userId="dd95f81a979e9056" providerId="LiveId" clId="{2307758F-7766-4408-8CA1-C6FD34F76FA7}" dt="2022-12-04T13:58:04.834" v="2160" actId="1076"/>
          <ac:picMkLst>
            <pc:docMk/>
            <pc:sldMk cId="900875907" sldId="305"/>
            <ac:picMk id="32" creationId="{72216EAF-22DF-3166-F919-910BCE010C3B}"/>
          </ac:picMkLst>
        </pc:picChg>
        <pc:picChg chg="add mod">
          <ac:chgData name="尾嵜 成真" userId="dd95f81a979e9056" providerId="LiveId" clId="{2307758F-7766-4408-8CA1-C6FD34F76FA7}" dt="2022-12-04T13:58:16.496" v="2161" actId="1076"/>
          <ac:picMkLst>
            <pc:docMk/>
            <pc:sldMk cId="900875907" sldId="305"/>
            <ac:picMk id="38" creationId="{D7B7E791-81D0-B064-754E-CB15071357CD}"/>
          </ac:picMkLst>
        </pc:picChg>
        <pc:picChg chg="add mod">
          <ac:chgData name="尾嵜 成真" userId="dd95f81a979e9056" providerId="LiveId" clId="{2307758F-7766-4408-8CA1-C6FD34F76FA7}" dt="2022-12-04T13:58:16.496" v="2161" actId="1076"/>
          <ac:picMkLst>
            <pc:docMk/>
            <pc:sldMk cId="900875907" sldId="305"/>
            <ac:picMk id="39" creationId="{FE62A0F4-5968-CD40-F8D8-15608565CB98}"/>
          </ac:picMkLst>
        </pc:picChg>
        <pc:picChg chg="add mod">
          <ac:chgData name="尾嵜 成真" userId="dd95f81a979e9056" providerId="LiveId" clId="{2307758F-7766-4408-8CA1-C6FD34F76FA7}" dt="2022-12-04T13:58:16.496" v="2161" actId="1076"/>
          <ac:picMkLst>
            <pc:docMk/>
            <pc:sldMk cId="900875907" sldId="305"/>
            <ac:picMk id="40" creationId="{21CF7580-BD66-ABAF-D52C-42712ED5D86F}"/>
          </ac:picMkLst>
        </pc:picChg>
      </pc:sldChg>
      <pc:sldChg chg="delSp add del mod">
        <pc:chgData name="尾嵜 成真" userId="dd95f81a979e9056" providerId="LiveId" clId="{2307758F-7766-4408-8CA1-C6FD34F76FA7}" dt="2022-12-04T13:09:19.774" v="1067" actId="47"/>
        <pc:sldMkLst>
          <pc:docMk/>
          <pc:sldMk cId="2355373773" sldId="305"/>
        </pc:sldMkLst>
        <pc:spChg chg="del">
          <ac:chgData name="尾嵜 成真" userId="dd95f81a979e9056" providerId="LiveId" clId="{2307758F-7766-4408-8CA1-C6FD34F76FA7}" dt="2022-12-04T13:09:10.517" v="1066" actId="478"/>
          <ac:spMkLst>
            <pc:docMk/>
            <pc:sldMk cId="2355373773" sldId="305"/>
            <ac:spMk id="2" creationId="{416591C0-CE56-FFAE-F3CA-CD3B85B6FC39}"/>
          </ac:spMkLst>
        </pc:spChg>
      </pc:sldChg>
      <pc:sldChg chg="delSp modSp add mod">
        <pc:chgData name="尾嵜 成真" userId="dd95f81a979e9056" providerId="LiveId" clId="{2307758F-7766-4408-8CA1-C6FD34F76FA7}" dt="2022-12-04T13:56:39.251" v="2153" actId="20577"/>
        <pc:sldMkLst>
          <pc:docMk/>
          <pc:sldMk cId="420364748" sldId="306"/>
        </pc:sldMkLst>
        <pc:spChg chg="mod">
          <ac:chgData name="尾嵜 成真" userId="dd95f81a979e9056" providerId="LiveId" clId="{2307758F-7766-4408-8CA1-C6FD34F76FA7}" dt="2022-12-04T13:56:39.251" v="2153" actId="20577"/>
          <ac:spMkLst>
            <pc:docMk/>
            <pc:sldMk cId="420364748" sldId="306"/>
            <ac:spMk id="4" creationId="{F4F57D5B-5258-C942-9420-57293D3774D4}"/>
          </ac:spMkLst>
        </pc:spChg>
        <pc:spChg chg="mod">
          <ac:chgData name="尾嵜 成真" userId="dd95f81a979e9056" providerId="LiveId" clId="{2307758F-7766-4408-8CA1-C6FD34F76FA7}" dt="2022-12-04T13:46:41.868" v="1719" actId="20577"/>
          <ac:spMkLst>
            <pc:docMk/>
            <pc:sldMk cId="420364748" sldId="306"/>
            <ac:spMk id="6" creationId="{328E8C32-9164-2876-C63D-59A5D487A4F5}"/>
          </ac:spMkLst>
        </pc:spChg>
        <pc:spChg chg="del">
          <ac:chgData name="尾嵜 成真" userId="dd95f81a979e9056" providerId="LiveId" clId="{2307758F-7766-4408-8CA1-C6FD34F76FA7}" dt="2022-12-04T13:28:39.289" v="1350" actId="478"/>
          <ac:spMkLst>
            <pc:docMk/>
            <pc:sldMk cId="420364748" sldId="306"/>
            <ac:spMk id="22" creationId="{FFB3984A-AD44-A5E6-148B-00BFA204D4BB}"/>
          </ac:spMkLst>
        </pc:spChg>
        <pc:spChg chg="del">
          <ac:chgData name="尾嵜 成真" userId="dd95f81a979e9056" providerId="LiveId" clId="{2307758F-7766-4408-8CA1-C6FD34F76FA7}" dt="2022-12-04T13:28:39.289" v="1350" actId="478"/>
          <ac:spMkLst>
            <pc:docMk/>
            <pc:sldMk cId="420364748" sldId="306"/>
            <ac:spMk id="23" creationId="{0246D93B-81DE-C25F-4A24-D847E0895C03}"/>
          </ac:spMkLst>
        </pc:spChg>
        <pc:spChg chg="del">
          <ac:chgData name="尾嵜 成真" userId="dd95f81a979e9056" providerId="LiveId" clId="{2307758F-7766-4408-8CA1-C6FD34F76FA7}" dt="2022-12-04T13:28:39.289" v="1350" actId="478"/>
          <ac:spMkLst>
            <pc:docMk/>
            <pc:sldMk cId="420364748" sldId="306"/>
            <ac:spMk id="25" creationId="{0E5C3A09-DCF3-95F1-9D44-EA6CD4CB985E}"/>
          </ac:spMkLst>
        </pc:spChg>
        <pc:spChg chg="del">
          <ac:chgData name="尾嵜 成真" userId="dd95f81a979e9056" providerId="LiveId" clId="{2307758F-7766-4408-8CA1-C6FD34F76FA7}" dt="2022-12-04T13:28:39.289" v="1350" actId="478"/>
          <ac:spMkLst>
            <pc:docMk/>
            <pc:sldMk cId="420364748" sldId="306"/>
            <ac:spMk id="26" creationId="{27263FD5-630F-1855-9F82-7C6A868E1B83}"/>
          </ac:spMkLst>
        </pc:spChg>
        <pc:spChg chg="del">
          <ac:chgData name="尾嵜 成真" userId="dd95f81a979e9056" providerId="LiveId" clId="{2307758F-7766-4408-8CA1-C6FD34F76FA7}" dt="2022-12-04T13:28:39.289" v="1350" actId="478"/>
          <ac:spMkLst>
            <pc:docMk/>
            <pc:sldMk cId="420364748" sldId="306"/>
            <ac:spMk id="27" creationId="{E8C61BF0-5B81-3CD5-9405-B95C05EE8FD8}"/>
          </ac:spMkLst>
        </pc:spChg>
        <pc:spChg chg="del">
          <ac:chgData name="尾嵜 成真" userId="dd95f81a979e9056" providerId="LiveId" clId="{2307758F-7766-4408-8CA1-C6FD34F76FA7}" dt="2022-12-04T13:28:39.289" v="1350" actId="478"/>
          <ac:spMkLst>
            <pc:docMk/>
            <pc:sldMk cId="420364748" sldId="306"/>
            <ac:spMk id="28" creationId="{D925ABCA-7606-D277-7BA8-4591A0A139AE}"/>
          </ac:spMkLst>
        </pc:spChg>
        <pc:spChg chg="del">
          <ac:chgData name="尾嵜 成真" userId="dd95f81a979e9056" providerId="LiveId" clId="{2307758F-7766-4408-8CA1-C6FD34F76FA7}" dt="2022-12-04T13:28:39.289" v="1350" actId="478"/>
          <ac:spMkLst>
            <pc:docMk/>
            <pc:sldMk cId="420364748" sldId="306"/>
            <ac:spMk id="29" creationId="{BABC45B4-C983-91A6-A475-7F8C6C6A2FC4}"/>
          </ac:spMkLst>
        </pc:spChg>
        <pc:spChg chg="del">
          <ac:chgData name="尾嵜 成真" userId="dd95f81a979e9056" providerId="LiveId" clId="{2307758F-7766-4408-8CA1-C6FD34F76FA7}" dt="2022-12-04T13:28:39.289" v="1350" actId="478"/>
          <ac:spMkLst>
            <pc:docMk/>
            <pc:sldMk cId="420364748" sldId="306"/>
            <ac:spMk id="30" creationId="{FC62654A-CDA6-0DCA-F2C5-AD875EA6635D}"/>
          </ac:spMkLst>
        </pc:spChg>
        <pc:picChg chg="del">
          <ac:chgData name="尾嵜 成真" userId="dd95f81a979e9056" providerId="LiveId" clId="{2307758F-7766-4408-8CA1-C6FD34F76FA7}" dt="2022-12-04T13:28:39.289" v="1350" actId="478"/>
          <ac:picMkLst>
            <pc:docMk/>
            <pc:sldMk cId="420364748" sldId="306"/>
            <ac:picMk id="19" creationId="{6C285A18-F049-562E-6BC3-3EE8834A5C96}"/>
          </ac:picMkLst>
        </pc:picChg>
        <pc:picChg chg="del">
          <ac:chgData name="尾嵜 成真" userId="dd95f81a979e9056" providerId="LiveId" clId="{2307758F-7766-4408-8CA1-C6FD34F76FA7}" dt="2022-12-04T13:28:39.289" v="1350" actId="478"/>
          <ac:picMkLst>
            <pc:docMk/>
            <pc:sldMk cId="420364748" sldId="306"/>
            <ac:picMk id="20" creationId="{AF58BAF4-F7F1-47D0-A5BF-43CE4D08764E}"/>
          </ac:picMkLst>
        </pc:picChg>
        <pc:picChg chg="del">
          <ac:chgData name="尾嵜 成真" userId="dd95f81a979e9056" providerId="LiveId" clId="{2307758F-7766-4408-8CA1-C6FD34F76FA7}" dt="2022-12-04T13:28:39.289" v="1350" actId="478"/>
          <ac:picMkLst>
            <pc:docMk/>
            <pc:sldMk cId="420364748" sldId="306"/>
            <ac:picMk id="21" creationId="{9A36020F-43C6-CCEB-4140-22A54EA016AF}"/>
          </ac:picMkLst>
        </pc:picChg>
        <pc:picChg chg="del">
          <ac:chgData name="尾嵜 成真" userId="dd95f81a979e9056" providerId="LiveId" clId="{2307758F-7766-4408-8CA1-C6FD34F76FA7}" dt="2022-12-04T13:28:39.289" v="1350" actId="478"/>
          <ac:picMkLst>
            <pc:docMk/>
            <pc:sldMk cId="420364748" sldId="306"/>
            <ac:picMk id="24" creationId="{C722F200-70DA-55C4-243A-F80262DB95DF}"/>
          </ac:picMkLst>
        </pc:picChg>
      </pc:sldChg>
      <pc:sldChg chg="addSp modSp add mod">
        <pc:chgData name="尾嵜 成真" userId="dd95f81a979e9056" providerId="LiveId" clId="{2307758F-7766-4408-8CA1-C6FD34F76FA7}" dt="2022-12-04T13:57:06.616" v="2157" actId="113"/>
        <pc:sldMkLst>
          <pc:docMk/>
          <pc:sldMk cId="158844254" sldId="307"/>
        </pc:sldMkLst>
        <pc:spChg chg="add mod">
          <ac:chgData name="尾嵜 成真" userId="dd95f81a979e9056" providerId="LiveId" clId="{2307758F-7766-4408-8CA1-C6FD34F76FA7}" dt="2022-12-04T13:55:48.145" v="2147" actId="20577"/>
          <ac:spMkLst>
            <pc:docMk/>
            <pc:sldMk cId="158844254" sldId="307"/>
            <ac:spMk id="3" creationId="{0519C0C9-1BD5-26BD-586A-E6C8CB11D020}"/>
          </ac:spMkLst>
        </pc:spChg>
        <pc:spChg chg="mod">
          <ac:chgData name="尾嵜 成真" userId="dd95f81a979e9056" providerId="LiveId" clId="{2307758F-7766-4408-8CA1-C6FD34F76FA7}" dt="2022-12-04T13:57:06.616" v="2157" actId="113"/>
          <ac:spMkLst>
            <pc:docMk/>
            <pc:sldMk cId="158844254" sldId="307"/>
            <ac:spMk id="4" creationId="{F4F57D5B-5258-C942-9420-57293D3774D4}"/>
          </ac:spMkLst>
        </pc:spChg>
        <pc:spChg chg="mod">
          <ac:chgData name="尾嵜 成真" userId="dd95f81a979e9056" providerId="LiveId" clId="{2307758F-7766-4408-8CA1-C6FD34F76FA7}" dt="2022-12-04T13:46:50.604" v="1730" actId="20577"/>
          <ac:spMkLst>
            <pc:docMk/>
            <pc:sldMk cId="158844254" sldId="307"/>
            <ac:spMk id="6" creationId="{328E8C32-9164-2876-C63D-59A5D487A4F5}"/>
          </ac:spMkLst>
        </pc:spChg>
        <pc:graphicFrameChg chg="add mod modGraphic">
          <ac:chgData name="尾嵜 成真" userId="dd95f81a979e9056" providerId="LiveId" clId="{2307758F-7766-4408-8CA1-C6FD34F76FA7}" dt="2022-12-04T13:56:11.396" v="2151"/>
          <ac:graphicFrameMkLst>
            <pc:docMk/>
            <pc:sldMk cId="158844254" sldId="307"/>
            <ac:graphicFrameMk id="2" creationId="{526F1814-0D54-0284-FE60-BCBC0BC3E750}"/>
          </ac:graphicFrameMkLst>
        </pc:graphicFrame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2022-12-16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2022-12-16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64539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153075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335474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57217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1632835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4060239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1845528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17722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184368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289016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03807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22</a:t>
            </a:fld>
            <a:endParaRPr lang="ko-KR" altLang="en-US"/>
          </a:p>
        </p:txBody>
      </p:sp>
    </p:spTree>
    <p:extLst>
      <p:ext uri="{BB962C8B-B14F-4D97-AF65-F5344CB8AC3E}">
        <p14:creationId xmlns:p14="http://schemas.microsoft.com/office/powerpoint/2010/main" val="292577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6439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3559758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398017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617117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93452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1472620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41357223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2022-12-16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2339752" y="3429000"/>
            <a:ext cx="6696744"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2</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ネットワーク基礎</a:t>
            </a:r>
            <a:endParaRPr lang="ko-KR" altLang="en-US" b="1" dirty="0">
              <a:solidFill>
                <a:schemeClr val="accent6">
                  <a:lumMod val="75000"/>
                </a:schemeClr>
              </a:solidFill>
              <a:latin typeface="BIZ UDP明朝 Medium" panose="02020500000000000000" pitchFamily="18" charset="-128"/>
            </a:endParaRPr>
          </a:p>
        </p:txBody>
      </p:sp>
      <p:sp>
        <p:nvSpPr>
          <p:cNvPr id="2" name="직사각형 17">
            <a:extLst>
              <a:ext uri="{FF2B5EF4-FFF2-40B4-BE49-F238E27FC236}">
                <a16:creationId xmlns:a16="http://schemas.microsoft.com/office/drawing/2014/main" id="{CC304C77-4718-0D1D-5B1C-038214B1C83B}"/>
              </a:ext>
            </a:extLst>
          </p:cNvPr>
          <p:cNvSpPr/>
          <p:nvPr/>
        </p:nvSpPr>
        <p:spPr>
          <a:xfrm>
            <a:off x="2555776" y="4768116"/>
            <a:ext cx="6480720"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ja-JP" sz="1600" dirty="0">
                <a:solidFill>
                  <a:srgbClr val="F6882E"/>
                </a:solidFill>
                <a:latin typeface="BIZ UDP明朝 Medium" panose="02020500000000000000" pitchFamily="18" charset="-128"/>
                <a:ea typeface="BIZ UDP明朝 Medium" panose="02020500000000000000" pitchFamily="18" charset="-128"/>
                <a:cs typeface="굴림" pitchFamily="50" charset="-127"/>
              </a:rPr>
              <a:t>AWS</a:t>
            </a:r>
            <a:r>
              <a:rPr kumimoji="1" lang="ja-JP" altLang="en-US" sz="1600" dirty="0">
                <a:solidFill>
                  <a:srgbClr val="F6882E"/>
                </a:solidFill>
                <a:latin typeface="BIZ UDP明朝 Medium" panose="02020500000000000000" pitchFamily="18" charset="-128"/>
                <a:ea typeface="BIZ UDP明朝 Medium" panose="02020500000000000000" pitchFamily="18" charset="-128"/>
                <a:cs typeface="굴림" pitchFamily="50" charset="-127"/>
              </a:rPr>
              <a:t>を学ぶ上で必ず必要なネットワークの知識を学ぶ章</a:t>
            </a:r>
            <a:endParaRPr kumimoji="1" lang="en-US" altLang="ko-KR" sz="1600" dirty="0">
              <a:solidFill>
                <a:srgbClr val="F6882E"/>
              </a:solidFill>
              <a:latin typeface="BIZ UDP明朝 Medium" panose="02020500000000000000" pitchFamily="18" charset="-128"/>
              <a:ea typeface="BIZ UDP明朝 Medium" panose="02020500000000000000" pitchFamily="18" charset="-128"/>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lgn="l"/>
            <a:r>
              <a:rPr lang="ja-JP" altLang="en-US" i="0" dirty="0">
                <a:solidFill>
                  <a:schemeClr val="tx1"/>
                </a:solidFill>
                <a:latin typeface="BIZ UDP明朝 Medium" panose="02020500000000000000" pitchFamily="18" charset="-128"/>
                <a:ea typeface="BIZ UDP明朝 Medium" panose="02020500000000000000" pitchFamily="18" charset="-128"/>
              </a:rPr>
              <a:t>　先ほどまで説明していた</a:t>
            </a:r>
            <a:r>
              <a:rPr lang="en-US" altLang="ja-JP" i="0" dirty="0">
                <a:solidFill>
                  <a:schemeClr val="tx1"/>
                </a:solidFill>
                <a:latin typeface="BIZ UDP明朝 Medium" panose="02020500000000000000" pitchFamily="18" charset="-128"/>
                <a:ea typeface="BIZ UDP明朝 Medium" panose="02020500000000000000" pitchFamily="18" charset="-128"/>
              </a:rPr>
              <a:t>IP</a:t>
            </a:r>
            <a:r>
              <a:rPr lang="ja-JP" altLang="en-US" i="0" dirty="0">
                <a:solidFill>
                  <a:schemeClr val="tx1"/>
                </a:solidFill>
                <a:latin typeface="BIZ UDP明朝 Medium" panose="02020500000000000000" pitchFamily="18" charset="-128"/>
                <a:ea typeface="BIZ UDP明朝 Medium" panose="02020500000000000000" pitchFamily="18" charset="-128"/>
              </a:rPr>
              <a:t>アドレスは実は</a:t>
            </a:r>
            <a:r>
              <a:rPr lang="en-US" altLang="ja-JP" b="1" i="0" dirty="0">
                <a:solidFill>
                  <a:srgbClr val="F6882E"/>
                </a:solidFill>
                <a:latin typeface="BIZ UDP明朝 Medium" panose="02020500000000000000" pitchFamily="18" charset="-128"/>
                <a:ea typeface="BIZ UDP明朝 Medium" panose="02020500000000000000" pitchFamily="18" charset="-128"/>
              </a:rPr>
              <a:t>I</a:t>
            </a:r>
            <a:r>
              <a:rPr lang="ja-JP" altLang="en-US" b="1" i="0" dirty="0">
                <a:solidFill>
                  <a:srgbClr val="F6882E"/>
                </a:solidFill>
                <a:latin typeface="BIZ UDP明朝 Medium" panose="02020500000000000000" pitchFamily="18" charset="-128"/>
                <a:ea typeface="BIZ UDP明朝 Medium" panose="02020500000000000000" pitchFamily="18" charset="-128"/>
              </a:rPr>
              <a:t>Ｐｖ４アドレス</a:t>
            </a:r>
            <a:r>
              <a:rPr lang="ja-JP" altLang="en-US" i="0" dirty="0">
                <a:solidFill>
                  <a:schemeClr val="tx1"/>
                </a:solidFill>
                <a:latin typeface="BIZ UDP明朝 Medium" panose="02020500000000000000" pitchFamily="18" charset="-128"/>
                <a:ea typeface="BIZ UDP明朝 Medium" panose="02020500000000000000" pitchFamily="18" charset="-128"/>
              </a:rPr>
              <a:t>とも表記されます。近年、</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インターネットが急速に普及したことで</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アドレスが枯渇する恐れ</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があるとして、新しく「</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IPv6</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」が誕生しました。</a:t>
            </a:r>
            <a:endParaRPr lang="en-US" altLang="ja-JP" b="0" i="0" dirty="0">
              <a:solidFill>
                <a:srgbClr val="2222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222233"/>
                </a:solidFill>
                <a:latin typeface="BIZ UDP明朝 Medium" panose="02020500000000000000" pitchFamily="18" charset="-128"/>
                <a:ea typeface="BIZ UDP明朝 Medium" panose="02020500000000000000" pitchFamily="18" charset="-128"/>
              </a:rPr>
              <a:t>　</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IPv4</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とでは</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使用できる</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アドレスの数が異なります</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IPv4</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で使用できる</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アドレスは全世界で約</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43</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億個です。</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43</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億個と聞くと、かなり多く感じるかもしれませんが、インターネットの急速な普及によって現在ではそのほとんどが割り振られており、</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アドレスが不足する事態となっています。そこで新しく誕生した</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IPv6</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では、</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約</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340</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澗（かん）個（</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340</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兆の</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兆倍の</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兆倍）</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の</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アドレスが使用可能で、</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が枯渇することはあり得ません。</a:t>
            </a:r>
            <a:endParaRPr lang="en-US" altLang="ja-JP" b="0" i="0" dirty="0">
              <a:solidFill>
                <a:srgbClr val="2222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222233"/>
                </a:solidFill>
                <a:latin typeface="BIZ UDP明朝 Medium" panose="02020500000000000000" pitchFamily="18" charset="-128"/>
                <a:ea typeface="BIZ UDP明朝 Medium" panose="02020500000000000000" pitchFamily="18" charset="-128"/>
              </a:rPr>
              <a:t>　</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 IPv6</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16</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進数</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で表記することが、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RFC4291</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で定められています。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16</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進数とは、「</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0</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9</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A</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F</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」の数字とアルファベットを用いて数を表現します。</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16</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進数で表すと、</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まとまりのデータに複数の情報を格納するとき非常に便利</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です。</a:t>
            </a:r>
          </a:p>
          <a:p>
            <a:pPr marL="0" indent="0" algn="l"/>
            <a:endParaRPr lang="ja-JP" altLang="en-US" b="0" i="0" dirty="0">
              <a:solidFill>
                <a:srgbClr val="222233"/>
              </a:solidFill>
              <a:effectLst/>
              <a:latin typeface="BIZ UDP明朝 Medium" panose="02020500000000000000" pitchFamily="18" charset="-128"/>
              <a:ea typeface="BIZ UDP明朝 Medium" panose="02020500000000000000" pitchFamily="18" charset="-128"/>
            </a:endParaRPr>
          </a:p>
          <a:p>
            <a:pPr marL="0" indent="0"/>
            <a:r>
              <a:rPr lang="en-US" altLang="ja-JP" b="1" i="0" dirty="0">
                <a:solidFill>
                  <a:srgbClr val="F6882E"/>
                </a:solidFill>
                <a:latin typeface="BIZ UDP明朝 Medium" panose="02020500000000000000" pitchFamily="18" charset="-128"/>
                <a:ea typeface="BIZ UDP明朝 Medium" panose="02020500000000000000" pitchFamily="18" charset="-128"/>
              </a:rPr>
              <a:t>(IPv4</a:t>
            </a:r>
            <a:r>
              <a:rPr lang="ja-JP" altLang="en-US" b="1" i="0" dirty="0">
                <a:solidFill>
                  <a:srgbClr val="F6882E"/>
                </a:solidFill>
                <a:latin typeface="BIZ UDP明朝 Medium" panose="02020500000000000000" pitchFamily="18" charset="-128"/>
                <a:ea typeface="BIZ UDP明朝 Medium" panose="02020500000000000000" pitchFamily="18" charset="-128"/>
              </a:rPr>
              <a:t>の表記例</a:t>
            </a:r>
            <a:r>
              <a:rPr lang="en-US" altLang="ja-JP" b="1" i="0" dirty="0">
                <a:solidFill>
                  <a:srgbClr val="F6882E"/>
                </a:solidFill>
                <a:latin typeface="BIZ UDP明朝 Medium" panose="02020500000000000000" pitchFamily="18" charset="-128"/>
                <a:ea typeface="BIZ UDP明朝 Medium" panose="02020500000000000000" pitchFamily="18" charset="-128"/>
              </a:rPr>
              <a:t>) 192.0.2.0</a:t>
            </a:r>
          </a:p>
          <a:p>
            <a:pPr marL="0" indent="0"/>
            <a:r>
              <a:rPr lang="en-US" altLang="ja-JP" b="1" i="0" dirty="0">
                <a:solidFill>
                  <a:srgbClr val="F6882E"/>
                </a:solidFill>
                <a:latin typeface="BIZ UDP明朝 Medium" panose="02020500000000000000" pitchFamily="18" charset="-128"/>
                <a:ea typeface="BIZ UDP明朝 Medium" panose="02020500000000000000" pitchFamily="18" charset="-128"/>
              </a:rPr>
              <a:t>(IPv6</a:t>
            </a:r>
            <a:r>
              <a:rPr lang="ja-JP" altLang="en-US" b="1" i="0" dirty="0">
                <a:solidFill>
                  <a:srgbClr val="F6882E"/>
                </a:solidFill>
                <a:latin typeface="BIZ UDP明朝 Medium" panose="02020500000000000000" pitchFamily="18" charset="-128"/>
                <a:ea typeface="BIZ UDP明朝 Medium" panose="02020500000000000000" pitchFamily="18" charset="-128"/>
              </a:rPr>
              <a:t>の表記例</a:t>
            </a:r>
            <a:r>
              <a:rPr lang="en-US" altLang="ja-JP" b="1" i="0" dirty="0">
                <a:solidFill>
                  <a:srgbClr val="F6882E"/>
                </a:solidFill>
                <a:latin typeface="BIZ UDP明朝 Medium" panose="02020500000000000000" pitchFamily="18" charset="-128"/>
                <a:ea typeface="BIZ UDP明朝 Medium" panose="02020500000000000000" pitchFamily="18" charset="-128"/>
              </a:rPr>
              <a:t>) 2001:0db8:1234:5678:90ab:cdef:0000:0000</a:t>
            </a: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現状、ＡＷＳエンジニアが</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Ｐｖ６を意識して設計を行うことは少なく</a:t>
            </a:r>
            <a:r>
              <a:rPr lang="ja-JP" altLang="en-US" i="0" dirty="0">
                <a:solidFill>
                  <a:schemeClr val="tx1"/>
                </a:solidFill>
                <a:latin typeface="BIZ UDP明朝 Medium" panose="02020500000000000000" pitchFamily="18" charset="-128"/>
                <a:ea typeface="BIZ UDP明朝 Medium" panose="02020500000000000000" pitchFamily="18" charset="-128"/>
              </a:rPr>
              <a:t>、基本的にはＩＰｖ４の表記方法や範囲計算などを理解しておけば問題ありません。ＩＰｖ６に関しては概念は理解しておきましょう。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IPv6</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 name="正方形/長方形 2">
            <a:extLst>
              <a:ext uri="{FF2B5EF4-FFF2-40B4-BE49-F238E27FC236}">
                <a16:creationId xmlns:a16="http://schemas.microsoft.com/office/drawing/2014/main" id="{834A246C-9682-BE69-E466-A1B5AE7DA6C0}"/>
              </a:ext>
            </a:extLst>
          </p:cNvPr>
          <p:cNvSpPr/>
          <p:nvPr/>
        </p:nvSpPr>
        <p:spPr>
          <a:xfrm>
            <a:off x="395536" y="4122579"/>
            <a:ext cx="8352928" cy="96260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129544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プロトコル</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600FA425-0AE6-BA4F-03B4-F682C8A87CFE}"/>
              </a:ext>
            </a:extLst>
          </p:cNvPr>
          <p:cNvSpPr/>
          <p:nvPr/>
        </p:nvSpPr>
        <p:spPr>
          <a:xfrm>
            <a:off x="420334" y="4725144"/>
            <a:ext cx="8184114" cy="57606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0" name="내용 개체 틀 5">
            <a:extLst>
              <a:ext uri="{FF2B5EF4-FFF2-40B4-BE49-F238E27FC236}">
                <a16:creationId xmlns:a16="http://schemas.microsoft.com/office/drawing/2014/main" id="{29085A37-5179-81EA-53ED-056D9DC34038}"/>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プロトコル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(protocol) </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とはネットワーク機器同士がネットワークを通じて通信する際に決められた</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約束事・決まりのこと</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です。普段私たちがお互いに話をして、伝えたい内容を理解することができているのも「何語で話すか？」というプロトコルが決まっているからとも言えます。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多種多様なネットワーク機器同士がお互いに何事もなく適切な通信を行えるのはこのプロトコルが事前に決まっているおかげです。逆に言えば、</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プロトコルが存在しないとお互いにデータを交換したりファイルを連携したりなどの通信を行うことはできません</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effectLst/>
                <a:latin typeface="BIZ UDP明朝 Medium" panose="02020500000000000000" pitchFamily="18" charset="-128"/>
                <a:ea typeface="BIZ UDP明朝 Medium" panose="02020500000000000000" pitchFamily="18" charset="-128"/>
              </a:rPr>
              <a:t>　先ほどの例ではプロトコルを言語に例えて説明しましたが、普段のコミュニケーションにおいても「言語」というプロトコルだけを決めておけば良いわけではありません。</a:t>
            </a:r>
          </a:p>
          <a:p>
            <a:pPr marL="0" indent="0" algn="l"/>
            <a:r>
              <a:rPr lang="ja-JP" altLang="en-US" i="0" dirty="0">
                <a:solidFill>
                  <a:srgbClr val="333333"/>
                </a:solidFill>
                <a:effectLst/>
                <a:latin typeface="BIZ UDP明朝 Medium" panose="02020500000000000000" pitchFamily="18" charset="-128"/>
                <a:ea typeface="BIZ UDP明朝 Medium" panose="02020500000000000000" pitchFamily="18" charset="-128"/>
              </a:rPr>
              <a:t>例えば「声に出して会話する」のか「文字でやりとりする」のか。これもプロトコルとして事前に決めておく必要があります。これと同じように通信プロトコルの世界にも実に</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多くのプロトコルが存在します</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latin typeface="BIZ UDP明朝 Medium" panose="02020500000000000000" pitchFamily="18" charset="-128"/>
                <a:ea typeface="BIZ UDP明朝 Medium" panose="02020500000000000000" pitchFamily="18" charset="-128"/>
              </a:rPr>
              <a:t>前</a:t>
            </a:r>
            <a:r>
              <a:rPr lang="ja-JP" altLang="en-US" i="0" dirty="0">
                <a:solidFill>
                  <a:srgbClr val="333333"/>
                </a:solidFill>
                <a:effectLst/>
                <a:latin typeface="BIZ UDP明朝 Medium" panose="02020500000000000000" pitchFamily="18" charset="-128"/>
                <a:ea typeface="BIZ UDP明朝 Medium" panose="02020500000000000000" pitchFamily="18" charset="-128"/>
              </a:rPr>
              <a:t>項目の</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もプロトコルの一つです。そのほか、</a:t>
            </a:r>
            <a:r>
              <a:rPr lang="en-US" altLang="ja-JP" i="0" dirty="0">
                <a:solidFill>
                  <a:srgbClr val="333333"/>
                </a:solidFill>
                <a:effectLst/>
                <a:latin typeface="BIZ UDP明朝 Medium" panose="02020500000000000000" pitchFamily="18" charset="-128"/>
                <a:ea typeface="BIZ UDP明朝 Medium" panose="02020500000000000000" pitchFamily="18" charset="-128"/>
              </a:rPr>
              <a:t>AWS</a:t>
            </a:r>
            <a:r>
              <a:rPr lang="ja-JP" altLang="en-US" i="0" dirty="0">
                <a:solidFill>
                  <a:srgbClr val="333333"/>
                </a:solidFill>
                <a:effectLst/>
                <a:latin typeface="BIZ UDP明朝 Medium" panose="02020500000000000000" pitchFamily="18" charset="-128"/>
                <a:ea typeface="BIZ UDP明朝 Medium" panose="02020500000000000000" pitchFamily="18" charset="-128"/>
              </a:rPr>
              <a:t>を扱う上で最低限覚えておくプロトコルは以下です。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en-US" altLang="ja-JP" b="1" i="0" dirty="0">
                <a:solidFill>
                  <a:srgbClr val="F6882E"/>
                </a:solidFill>
                <a:latin typeface="BIZ UDP明朝 Medium" panose="02020500000000000000" pitchFamily="18" charset="-128"/>
                <a:ea typeface="BIZ UDP明朝 Medium" panose="02020500000000000000" pitchFamily="18" charset="-128"/>
              </a:rPr>
              <a:t>TCP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UDP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SSH</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RDP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SMTP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DNS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NFS</a:t>
            </a:r>
            <a:r>
              <a:rPr lang="ja-JP" altLang="en-US" b="1" i="0" dirty="0">
                <a:solidFill>
                  <a:srgbClr val="F6882E"/>
                </a:solidFill>
                <a:latin typeface="BIZ UDP明朝 Medium" panose="02020500000000000000" pitchFamily="18" charset="-128"/>
                <a:ea typeface="BIZ UDP明朝 Medium" panose="02020500000000000000" pitchFamily="18" charset="-128"/>
              </a:rPr>
              <a:t>、その他</a:t>
            </a:r>
            <a:r>
              <a:rPr lang="en-US" altLang="ja-JP" b="1" i="0" dirty="0">
                <a:solidFill>
                  <a:srgbClr val="F6882E"/>
                </a:solidFill>
                <a:latin typeface="BIZ UDP明朝 Medium" panose="02020500000000000000" pitchFamily="18" charset="-128"/>
                <a:ea typeface="BIZ UDP明朝 Medium" panose="02020500000000000000" pitchFamily="18" charset="-128"/>
              </a:rPr>
              <a:t>DB</a:t>
            </a:r>
            <a:r>
              <a:rPr lang="ja-JP" altLang="en-US" b="1" i="0" dirty="0">
                <a:solidFill>
                  <a:srgbClr val="F6882E"/>
                </a:solidFill>
                <a:latin typeface="BIZ UDP明朝 Medium" panose="02020500000000000000" pitchFamily="18" charset="-128"/>
                <a:ea typeface="BIZ UDP明朝 Medium" panose="02020500000000000000" pitchFamily="18" charset="-128"/>
              </a:rPr>
              <a:t>系</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161145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b="1"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333333"/>
                </a:solidFill>
                <a:latin typeface="BIZ UDP明朝 Medium" panose="02020500000000000000" pitchFamily="18" charset="-128"/>
                <a:ea typeface="BIZ UDP明朝 Medium" panose="02020500000000000000" pitchFamily="18" charset="-128"/>
              </a:rPr>
              <a:t>プロトコルはいくつも存在しているが、それぞれ「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プロトコル群（</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rgbClr val="333333"/>
                </a:solidFill>
                <a:latin typeface="BIZ UDP明朝 Medium" panose="02020500000000000000" pitchFamily="18" charset="-128"/>
                <a:ea typeface="BIZ UDP明朝 Medium" panose="02020500000000000000" pitchFamily="18" charset="-128"/>
              </a:rPr>
              <a:t>」という階層の中で、</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階層が分かれています</a:t>
            </a:r>
            <a:r>
              <a:rPr lang="ja-JP" altLang="en-US" i="0" dirty="0">
                <a:solidFill>
                  <a:srgbClr val="333333"/>
                </a:solidFill>
                <a:latin typeface="BIZ UDP明朝 Medium" panose="02020500000000000000" pitchFamily="18" charset="-128"/>
                <a:ea typeface="BIZ UDP明朝 Medium" panose="02020500000000000000" pitchFamily="18" charset="-128"/>
              </a:rPr>
              <a:t>。プロトコル群をさらに新しくしたもので「</a:t>
            </a:r>
            <a:r>
              <a:rPr lang="en-US" altLang="ja-JP" b="1" i="0" dirty="0">
                <a:solidFill>
                  <a:srgbClr val="F6882E"/>
                </a:solidFill>
                <a:latin typeface="BIZ UDP明朝 Medium" panose="02020500000000000000" pitchFamily="18" charset="-128"/>
                <a:ea typeface="BIZ UDP明朝 Medium" panose="02020500000000000000" pitchFamily="18" charset="-128"/>
              </a:rPr>
              <a:t>OSI</a:t>
            </a:r>
            <a:r>
              <a:rPr lang="ja-JP" altLang="en-US" b="1" i="0" dirty="0">
                <a:solidFill>
                  <a:srgbClr val="F6882E"/>
                </a:solidFill>
                <a:latin typeface="BIZ UDP明朝 Medium" panose="02020500000000000000" pitchFamily="18" charset="-128"/>
                <a:ea typeface="BIZ UDP明朝 Medium" panose="02020500000000000000" pitchFamily="18" charset="-128"/>
              </a:rPr>
              <a:t>参照モデル</a:t>
            </a:r>
            <a:r>
              <a:rPr lang="ja-JP" altLang="en-US" i="0" dirty="0">
                <a:solidFill>
                  <a:srgbClr val="333333"/>
                </a:solidFill>
                <a:latin typeface="BIZ UDP明朝 Medium" panose="02020500000000000000" pitchFamily="18" charset="-128"/>
                <a:ea typeface="BIZ UDP明朝 Medium" panose="02020500000000000000" pitchFamily="18" charset="-128"/>
              </a:rPr>
              <a:t>」というものがあります。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それぞれの階層で異なる役割を持っており、</a:t>
            </a:r>
            <a:r>
              <a:rPr lang="ja-JP" altLang="en-US" i="0" dirty="0">
                <a:solidFill>
                  <a:srgbClr val="333333"/>
                </a:solidFill>
                <a:latin typeface="BIZ UDP明朝 Medium" panose="02020500000000000000" pitchFamily="18" charset="-128"/>
                <a:ea typeface="BIZ UDP明朝 Medium" panose="02020500000000000000" pitchFamily="18" charset="-128"/>
              </a:rPr>
              <a:t>通信を行う際は、</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低い階層から順に</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プロトコル</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を１つずつ積み重ねて、連携して初めて通信が実現されます</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。この積み重ねてまとまったものを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プロトコルスタック</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といいます。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プロトコル群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993305" y="358847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9" name="表 9">
            <a:extLst>
              <a:ext uri="{FF2B5EF4-FFF2-40B4-BE49-F238E27FC236}">
                <a16:creationId xmlns:a16="http://schemas.microsoft.com/office/drawing/2014/main" id="{9AD606AA-666D-397D-2809-8FC6A7C669DD}"/>
              </a:ext>
            </a:extLst>
          </p:cNvPr>
          <p:cNvGraphicFramePr>
            <a:graphicFrameLocks noGrp="1"/>
          </p:cNvGraphicFramePr>
          <p:nvPr>
            <p:extLst>
              <p:ext uri="{D42A27DB-BD31-4B8C-83A1-F6EECF244321}">
                <p14:modId xmlns:p14="http://schemas.microsoft.com/office/powerpoint/2010/main" val="4043938646"/>
              </p:ext>
            </p:extLst>
          </p:nvPr>
        </p:nvGraphicFramePr>
        <p:xfrm>
          <a:off x="971600" y="2872334"/>
          <a:ext cx="3866021" cy="3573016"/>
        </p:xfrm>
        <a:graphic>
          <a:graphicData uri="http://schemas.openxmlformats.org/drawingml/2006/table">
            <a:tbl>
              <a:tblPr firstRow="1" bandRow="1">
                <a:tableStyleId>{5C22544A-7EE6-4342-B048-85BDC9FD1C3A}</a:tableStyleId>
              </a:tblPr>
              <a:tblGrid>
                <a:gridCol w="479501">
                  <a:extLst>
                    <a:ext uri="{9D8B030D-6E8A-4147-A177-3AD203B41FA5}">
                      <a16:colId xmlns:a16="http://schemas.microsoft.com/office/drawing/2014/main" val="2548884180"/>
                    </a:ext>
                  </a:extLst>
                </a:gridCol>
                <a:gridCol w="3386520">
                  <a:extLst>
                    <a:ext uri="{9D8B030D-6E8A-4147-A177-3AD203B41FA5}">
                      <a16:colId xmlns:a16="http://schemas.microsoft.com/office/drawing/2014/main" val="2310599112"/>
                    </a:ext>
                  </a:extLst>
                </a:gridCol>
              </a:tblGrid>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4</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75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アプリケーション層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kumimoji="1" lang="en-US" altLang="ja-JP" sz="1400" b="0" dirty="0">
                          <a:solidFill>
                            <a:srgbClr val="000000"/>
                          </a:solidFill>
                          <a:latin typeface="BIZ UDP明朝 Medium" panose="02020500000000000000" pitchFamily="18" charset="-128"/>
                          <a:ea typeface="BIZ UDP明朝 Medium" panose="02020500000000000000" pitchFamily="18" charset="-128"/>
                        </a:rPr>
                        <a:t>HTTP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SSH</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SMTP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など</a:t>
                      </a:r>
                    </a:p>
                  </a:txBody>
                  <a:tcPr anchor="ctr">
                    <a:solidFill>
                      <a:schemeClr val="accent6">
                        <a:lumMod val="75000"/>
                      </a:schemeClr>
                    </a:solidFill>
                  </a:tcPr>
                </a:tc>
                <a:extLst>
                  <a:ext uri="{0D108BD9-81ED-4DB2-BD59-A6C34878D82A}">
                    <a16:rowId xmlns:a16="http://schemas.microsoft.com/office/drawing/2014/main" val="2530817307"/>
                  </a:ext>
                </a:extLst>
              </a:tr>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3</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トランスポート層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kumimoji="1" lang="en-US" altLang="ja-JP" sz="1400" b="0" dirty="0">
                          <a:solidFill>
                            <a:srgbClr val="000000"/>
                          </a:solidFill>
                          <a:latin typeface="BIZ UDP明朝 Medium" panose="02020500000000000000" pitchFamily="18" charset="-128"/>
                          <a:ea typeface="BIZ UDP明朝 Medium" panose="02020500000000000000" pitchFamily="18" charset="-128"/>
                        </a:rPr>
                        <a:t>TCP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UDP</a:t>
                      </a:r>
                      <a:endParaRPr kumimoji="1" lang="ja-JP" altLang="en-US" sz="1400"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extLst>
                  <a:ext uri="{0D108BD9-81ED-4DB2-BD59-A6C34878D82A}">
                    <a16:rowId xmlns:a16="http://schemas.microsoft.com/office/drawing/2014/main" val="2760103304"/>
                  </a:ext>
                </a:extLst>
              </a:tr>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2</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40000"/>
                        <a:lumOff val="60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インターネット層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kumimoji="1" lang="en-US" altLang="ja-JP" sz="1400" b="0" dirty="0">
                          <a:solidFill>
                            <a:srgbClr val="000000"/>
                          </a:solidFill>
                          <a:latin typeface="BIZ UDP明朝 Medium" panose="02020500000000000000" pitchFamily="18" charset="-128"/>
                          <a:ea typeface="BIZ UDP明朝 Medium" panose="02020500000000000000" pitchFamily="18" charset="-128"/>
                        </a:rPr>
                        <a:t>IPv4</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Ip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ｖ６、</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ICMP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など</a:t>
                      </a:r>
                    </a:p>
                  </a:txBody>
                  <a:tcPr anchor="ctr">
                    <a:solidFill>
                      <a:schemeClr val="accent6">
                        <a:lumMod val="40000"/>
                        <a:lumOff val="60000"/>
                      </a:schemeClr>
                    </a:solidFill>
                  </a:tcPr>
                </a:tc>
                <a:extLst>
                  <a:ext uri="{0D108BD9-81ED-4DB2-BD59-A6C34878D82A}">
                    <a16:rowId xmlns:a16="http://schemas.microsoft.com/office/drawing/2014/main" val="610502909"/>
                  </a:ext>
                </a:extLst>
              </a:tr>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1</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ネットワークインターフェース層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lang="en-US" altLang="ja-JP" sz="1400" b="0" i="0" kern="1200" dirty="0">
                          <a:solidFill>
                            <a:schemeClr val="dk1"/>
                          </a:solidFill>
                          <a:effectLst/>
                          <a:latin typeface="BIZ UDP明朝 Medium" panose="02020500000000000000" pitchFamily="18" charset="-128"/>
                          <a:ea typeface="BIZ UDP明朝 Medium" panose="02020500000000000000" pitchFamily="18" charset="-128"/>
                          <a:cs typeface="+mn-cs"/>
                        </a:rPr>
                        <a:t>IEEE802.1</a:t>
                      </a:r>
                      <a:r>
                        <a:rPr lang="ja-JP" altLang="en-US" sz="1400" b="0" i="0" kern="1200" dirty="0">
                          <a:solidFill>
                            <a:schemeClr val="dk1"/>
                          </a:solidFill>
                          <a:effectLst/>
                          <a:latin typeface="BIZ UDP明朝 Medium" panose="02020500000000000000" pitchFamily="18" charset="-128"/>
                          <a:ea typeface="BIZ UDP明朝 Medium" panose="02020500000000000000" pitchFamily="18" charset="-128"/>
                          <a:cs typeface="+mn-cs"/>
                        </a:rPr>
                        <a:t>１ｎ、</a:t>
                      </a:r>
                      <a:r>
                        <a:rPr lang="en-US" altLang="ja-JP" sz="1400" b="0" i="0" kern="1200" dirty="0">
                          <a:solidFill>
                            <a:schemeClr val="dk1"/>
                          </a:solidFill>
                          <a:effectLst/>
                          <a:latin typeface="BIZ UDP明朝 Medium" panose="02020500000000000000" pitchFamily="18" charset="-128"/>
                          <a:ea typeface="BIZ UDP明朝 Medium" panose="02020500000000000000" pitchFamily="18" charset="-128"/>
                          <a:cs typeface="+mn-cs"/>
                        </a:rPr>
                        <a:t>IEEE802.1</a:t>
                      </a:r>
                      <a:r>
                        <a:rPr lang="ja-JP" altLang="en-US" sz="1400" b="0" i="0" kern="1200" dirty="0">
                          <a:solidFill>
                            <a:schemeClr val="dk1"/>
                          </a:solidFill>
                          <a:effectLst/>
                          <a:latin typeface="BIZ UDP明朝 Medium" panose="02020500000000000000" pitchFamily="18" charset="-128"/>
                          <a:ea typeface="BIZ UDP明朝 Medium" panose="02020500000000000000" pitchFamily="18" charset="-128"/>
                          <a:cs typeface="+mn-cs"/>
                        </a:rPr>
                        <a:t>１</a:t>
                      </a:r>
                      <a:r>
                        <a:rPr lang="en-US" altLang="ja-JP" sz="1400" b="0" i="0" kern="1200" dirty="0">
                          <a:solidFill>
                            <a:schemeClr val="dk1"/>
                          </a:solidFill>
                          <a:effectLst/>
                          <a:latin typeface="BIZ UDP明朝 Medium" panose="02020500000000000000" pitchFamily="18" charset="-128"/>
                          <a:ea typeface="BIZ UDP明朝 Medium" panose="02020500000000000000" pitchFamily="18" charset="-128"/>
                          <a:cs typeface="+mn-cs"/>
                        </a:rPr>
                        <a:t>ac</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など</a:t>
                      </a:r>
                    </a:p>
                  </a:txBody>
                  <a:tcPr anchor="ctr">
                    <a:solidFill>
                      <a:schemeClr val="accent6">
                        <a:lumMod val="20000"/>
                        <a:lumOff val="80000"/>
                      </a:schemeClr>
                    </a:solidFill>
                  </a:tcPr>
                </a:tc>
                <a:extLst>
                  <a:ext uri="{0D108BD9-81ED-4DB2-BD59-A6C34878D82A}">
                    <a16:rowId xmlns:a16="http://schemas.microsoft.com/office/drawing/2014/main" val="3589564774"/>
                  </a:ext>
                </a:extLst>
              </a:tr>
            </a:tbl>
          </a:graphicData>
        </a:graphic>
      </p:graphicFrame>
      <p:sp>
        <p:nvSpPr>
          <p:cNvPr id="10" name="제목 1">
            <a:extLst>
              <a:ext uri="{FF2B5EF4-FFF2-40B4-BE49-F238E27FC236}">
                <a16:creationId xmlns:a16="http://schemas.microsoft.com/office/drawing/2014/main" id="{A4CF759D-C5E7-B327-223B-B39BB6BD1C4D}"/>
              </a:ext>
            </a:extLst>
          </p:cNvPr>
          <p:cNvSpPr txBox="1">
            <a:spLocks/>
          </p:cNvSpPr>
          <p:nvPr/>
        </p:nvSpPr>
        <p:spPr>
          <a:xfrm>
            <a:off x="946853" y="2504840"/>
            <a:ext cx="24639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プロトコル群</a:t>
            </a:r>
          </a:p>
        </p:txBody>
      </p:sp>
      <p:sp>
        <p:nvSpPr>
          <p:cNvPr id="11" name="矢印: 右 10">
            <a:extLst>
              <a:ext uri="{FF2B5EF4-FFF2-40B4-BE49-F238E27FC236}">
                <a16:creationId xmlns:a16="http://schemas.microsoft.com/office/drawing/2014/main" id="{3E5D5BF6-E32C-A5DE-62BF-1E6C05371986}"/>
              </a:ext>
            </a:extLst>
          </p:cNvPr>
          <p:cNvSpPr/>
          <p:nvPr/>
        </p:nvSpPr>
        <p:spPr>
          <a:xfrm>
            <a:off x="4955324" y="3196370"/>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3" name="矢印: 右 12">
            <a:extLst>
              <a:ext uri="{FF2B5EF4-FFF2-40B4-BE49-F238E27FC236}">
                <a16:creationId xmlns:a16="http://schemas.microsoft.com/office/drawing/2014/main" id="{0456A49D-1C3D-63EE-764A-55084CFAF204}"/>
              </a:ext>
            </a:extLst>
          </p:cNvPr>
          <p:cNvSpPr/>
          <p:nvPr/>
        </p:nvSpPr>
        <p:spPr>
          <a:xfrm>
            <a:off x="4955324" y="4069969"/>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4" name="矢印: 右 13">
            <a:extLst>
              <a:ext uri="{FF2B5EF4-FFF2-40B4-BE49-F238E27FC236}">
                <a16:creationId xmlns:a16="http://schemas.microsoft.com/office/drawing/2014/main" id="{65CF7362-2681-707F-7E07-8D21AABE13A3}"/>
              </a:ext>
            </a:extLst>
          </p:cNvPr>
          <p:cNvSpPr/>
          <p:nvPr/>
        </p:nvSpPr>
        <p:spPr>
          <a:xfrm>
            <a:off x="4955324" y="4948233"/>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5" name="矢印: 右 14">
            <a:extLst>
              <a:ext uri="{FF2B5EF4-FFF2-40B4-BE49-F238E27FC236}">
                <a16:creationId xmlns:a16="http://schemas.microsoft.com/office/drawing/2014/main" id="{A510CE37-2398-54FD-8162-B3D65CB55433}"/>
              </a:ext>
            </a:extLst>
          </p:cNvPr>
          <p:cNvSpPr/>
          <p:nvPr/>
        </p:nvSpPr>
        <p:spPr>
          <a:xfrm>
            <a:off x="4955324" y="5826497"/>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76F35614-BD99-6F21-6963-A7BBD1030C60}"/>
              </a:ext>
            </a:extLst>
          </p:cNvPr>
          <p:cNvSpPr txBox="1">
            <a:spLocks/>
          </p:cNvSpPr>
          <p:nvPr/>
        </p:nvSpPr>
        <p:spPr>
          <a:xfrm>
            <a:off x="5817654" y="3227721"/>
            <a:ext cx="1116252"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rgbClr val="F6882E"/>
                </a:solidFill>
                <a:latin typeface="BIZ UDP明朝 Medium" panose="02020500000000000000" pitchFamily="18" charset="-128"/>
                <a:ea typeface="BIZ UDP明朝 Medium" panose="02020500000000000000" pitchFamily="18" charset="-128"/>
              </a:rPr>
              <a:t>HTTP</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E9EF1FA6-B3CF-7105-DDB2-FAD9D05D892F}"/>
              </a:ext>
            </a:extLst>
          </p:cNvPr>
          <p:cNvSpPr txBox="1">
            <a:spLocks/>
          </p:cNvSpPr>
          <p:nvPr/>
        </p:nvSpPr>
        <p:spPr>
          <a:xfrm>
            <a:off x="5817654" y="4103652"/>
            <a:ext cx="1116252"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rgbClr val="F6882E"/>
                </a:solidFill>
                <a:latin typeface="BIZ UDP明朝 Medium" panose="02020500000000000000" pitchFamily="18" charset="-128"/>
                <a:ea typeface="BIZ UDP明朝 Medium" panose="02020500000000000000" pitchFamily="18" charset="-128"/>
              </a:rPr>
              <a:t>TCP</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sp>
        <p:nvSpPr>
          <p:cNvPr id="18" name="제목 1">
            <a:extLst>
              <a:ext uri="{FF2B5EF4-FFF2-40B4-BE49-F238E27FC236}">
                <a16:creationId xmlns:a16="http://schemas.microsoft.com/office/drawing/2014/main" id="{338FBFE3-1BE2-9B1F-A6C9-B1A4E8125546}"/>
              </a:ext>
            </a:extLst>
          </p:cNvPr>
          <p:cNvSpPr txBox="1">
            <a:spLocks/>
          </p:cNvSpPr>
          <p:nvPr/>
        </p:nvSpPr>
        <p:spPr>
          <a:xfrm>
            <a:off x="5817654" y="4979584"/>
            <a:ext cx="1116252"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err="1">
                <a:solidFill>
                  <a:srgbClr val="F6882E"/>
                </a:solidFill>
                <a:latin typeface="BIZ UDP明朝 Medium" panose="02020500000000000000" pitchFamily="18" charset="-128"/>
                <a:ea typeface="BIZ UDP明朝 Medium" panose="02020500000000000000" pitchFamily="18" charset="-128"/>
              </a:rPr>
              <a:t>IPv</a:t>
            </a:r>
            <a:r>
              <a:rPr lang="ja-JP" altLang="en-US" sz="2000" b="0" dirty="0">
                <a:solidFill>
                  <a:srgbClr val="F6882E"/>
                </a:solidFill>
                <a:latin typeface="BIZ UDP明朝 Medium" panose="02020500000000000000" pitchFamily="18" charset="-128"/>
                <a:ea typeface="BIZ UDP明朝 Medium" panose="02020500000000000000" pitchFamily="18" charset="-128"/>
              </a:rPr>
              <a:t>４</a:t>
            </a:r>
          </a:p>
        </p:txBody>
      </p:sp>
      <p:sp>
        <p:nvSpPr>
          <p:cNvPr id="19" name="제목 1">
            <a:extLst>
              <a:ext uri="{FF2B5EF4-FFF2-40B4-BE49-F238E27FC236}">
                <a16:creationId xmlns:a16="http://schemas.microsoft.com/office/drawing/2014/main" id="{6C9F37D8-B134-2ED9-33CD-EB68781D1AFC}"/>
              </a:ext>
            </a:extLst>
          </p:cNvPr>
          <p:cNvSpPr txBox="1">
            <a:spLocks/>
          </p:cNvSpPr>
          <p:nvPr/>
        </p:nvSpPr>
        <p:spPr>
          <a:xfrm>
            <a:off x="5817653" y="5860259"/>
            <a:ext cx="2426755"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i="0" kern="1200" dirty="0">
                <a:solidFill>
                  <a:srgbClr val="F6882E"/>
                </a:solidFill>
                <a:effectLst/>
                <a:latin typeface="BIZ UDP明朝 Medium" panose="02020500000000000000" pitchFamily="18" charset="-128"/>
                <a:ea typeface="BIZ UDP明朝 Medium" panose="02020500000000000000" pitchFamily="18" charset="-128"/>
                <a:cs typeface="+mn-cs"/>
              </a:rPr>
              <a:t>IEEE802.1</a:t>
            </a:r>
            <a:r>
              <a:rPr lang="ja-JP" altLang="en-US" sz="2000" b="0" i="0" kern="1200" dirty="0">
                <a:solidFill>
                  <a:srgbClr val="F6882E"/>
                </a:solidFill>
                <a:effectLst/>
                <a:latin typeface="BIZ UDP明朝 Medium" panose="02020500000000000000" pitchFamily="18" charset="-128"/>
                <a:ea typeface="BIZ UDP明朝 Medium" panose="02020500000000000000" pitchFamily="18" charset="-128"/>
                <a:cs typeface="+mn-cs"/>
              </a:rPr>
              <a:t>１</a:t>
            </a:r>
            <a:r>
              <a:rPr lang="en-US" altLang="ja-JP" sz="2000" b="0" i="0" kern="1200" dirty="0">
                <a:solidFill>
                  <a:srgbClr val="F6882E"/>
                </a:solidFill>
                <a:effectLst/>
                <a:latin typeface="BIZ UDP明朝 Medium" panose="02020500000000000000" pitchFamily="18" charset="-128"/>
                <a:ea typeface="BIZ UDP明朝 Medium" panose="02020500000000000000" pitchFamily="18" charset="-128"/>
                <a:cs typeface="+mn-cs"/>
              </a:rPr>
              <a:t>.</a:t>
            </a:r>
            <a:r>
              <a:rPr lang="ja-JP" altLang="en-US" sz="2000" b="0" i="0" kern="1200" dirty="0">
                <a:solidFill>
                  <a:srgbClr val="F6882E"/>
                </a:solidFill>
                <a:effectLst/>
                <a:latin typeface="BIZ UDP明朝 Medium" panose="02020500000000000000" pitchFamily="18" charset="-128"/>
                <a:ea typeface="BIZ UDP明朝 Medium" panose="02020500000000000000" pitchFamily="18" charset="-128"/>
                <a:cs typeface="+mn-cs"/>
              </a:rPr>
              <a:t>ｎ</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sp>
        <p:nvSpPr>
          <p:cNvPr id="20" name="矢印: 右 19">
            <a:extLst>
              <a:ext uri="{FF2B5EF4-FFF2-40B4-BE49-F238E27FC236}">
                <a16:creationId xmlns:a16="http://schemas.microsoft.com/office/drawing/2014/main" id="{D3D8A00A-05ED-51AC-6DC0-C16316D1CECD}"/>
              </a:ext>
            </a:extLst>
          </p:cNvPr>
          <p:cNvSpPr/>
          <p:nvPr/>
        </p:nvSpPr>
        <p:spPr>
          <a:xfrm rot="16200000">
            <a:off x="6742801" y="4451551"/>
            <a:ext cx="3003215" cy="360040"/>
          </a:xfrm>
          <a:prstGeom prst="rightArrow">
            <a:avLst/>
          </a:prstGeom>
          <a:solidFill>
            <a:srgbClr val="F6882E"/>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107567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例えば、自分の</a:t>
            </a:r>
            <a:r>
              <a:rPr lang="en-US" altLang="ja-JP" i="0" dirty="0">
                <a:solidFill>
                  <a:schemeClr val="tx1"/>
                </a:solidFill>
                <a:effectLst/>
                <a:latin typeface="BIZ UDP明朝 Medium" panose="02020500000000000000" pitchFamily="18" charset="-128"/>
                <a:ea typeface="BIZ UDP明朝 Medium" panose="02020500000000000000" pitchFamily="18" charset="-128"/>
              </a:rPr>
              <a:t>PC</a:t>
            </a:r>
            <a:r>
              <a:rPr lang="ja-JP" altLang="en-US" i="0" dirty="0">
                <a:solidFill>
                  <a:schemeClr val="tx1"/>
                </a:solidFill>
                <a:effectLst/>
                <a:latin typeface="BIZ UDP明朝 Medium" panose="02020500000000000000" pitchFamily="18" charset="-128"/>
                <a:ea typeface="BIZ UDP明朝 Medium" panose="02020500000000000000" pitchFamily="18" charset="-128"/>
              </a:rPr>
              <a:t>で</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検索をする、つまり</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のサーバーに接続しているわけですが、その時に使用しているプロトコルは、 「</a:t>
            </a:r>
            <a:r>
              <a:rPr lang="en-US" altLang="ja-JP" sz="1600" b="0" i="0" kern="1200" dirty="0">
                <a:solidFill>
                  <a:schemeClr val="tx1"/>
                </a:solidFill>
                <a:effectLst/>
                <a:latin typeface="BIZ UDP明朝 Medium" panose="02020500000000000000" pitchFamily="18" charset="-128"/>
                <a:ea typeface="BIZ UDP明朝 Medium" panose="02020500000000000000" pitchFamily="18" charset="-128"/>
                <a:cs typeface="+mn-cs"/>
              </a:rPr>
              <a:t>IEEE802.1</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１</a:t>
            </a:r>
            <a:r>
              <a:rPr lang="en-US" altLang="ja-JP" sz="1600" b="0" i="0" kern="1200" dirty="0">
                <a:solidFill>
                  <a:schemeClr val="tx1"/>
                </a:solidFill>
                <a:effectLst/>
                <a:latin typeface="BIZ UDP明朝 Medium" panose="02020500000000000000" pitchFamily="18" charset="-128"/>
                <a:ea typeface="BIZ UDP明朝 Medium" panose="02020500000000000000" pitchFamily="18" charset="-128"/>
                <a:cs typeface="+mn-cs"/>
              </a:rPr>
              <a:t>.</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ｎ</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i="0" dirty="0">
                <a:solidFill>
                  <a:schemeClr val="tx1"/>
                </a:solidFill>
                <a:effectLst/>
                <a:latin typeface="BIZ UDP明朝 Medium" panose="02020500000000000000" pitchFamily="18" charset="-128"/>
                <a:ea typeface="BIZ UDP明朝 Medium" panose="02020500000000000000" pitchFamily="18" charset="-128"/>
              </a:rPr>
              <a:t>IPv4</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i="0" dirty="0">
                <a:solidFill>
                  <a:schemeClr val="tx1"/>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」のようなプロトコルの組み合わせになります。そのプロトコルがあって、初めて</a:t>
            </a:r>
            <a:r>
              <a:rPr lang="en-US" altLang="ja-JP" i="0" dirty="0">
                <a:solidFill>
                  <a:schemeClr val="tx1"/>
                </a:solidFill>
                <a:effectLst/>
                <a:latin typeface="BIZ UDP明朝 Medium" panose="02020500000000000000" pitchFamily="18" charset="-128"/>
                <a:ea typeface="BIZ UDP明朝 Medium" panose="02020500000000000000" pitchFamily="18" charset="-128"/>
              </a:rPr>
              <a:t>PC</a:t>
            </a:r>
            <a:r>
              <a:rPr lang="ja-JP" altLang="en-US" i="0" dirty="0">
                <a:solidFill>
                  <a:schemeClr val="tx1"/>
                </a:solidFill>
                <a:effectLst/>
                <a:latin typeface="BIZ UDP明朝 Medium" panose="02020500000000000000" pitchFamily="18" charset="-128"/>
                <a:ea typeface="BIZ UDP明朝 Medium" panose="02020500000000000000" pitchFamily="18" charset="-128"/>
              </a:rPr>
              <a:t>から</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の</a:t>
            </a:r>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ページを開くことができます。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これが例えば、自分の</a:t>
            </a:r>
            <a:r>
              <a:rPr lang="en-US" altLang="ja-JP" i="0" dirty="0">
                <a:solidFill>
                  <a:schemeClr val="tx1"/>
                </a:solidFill>
                <a:effectLst/>
                <a:latin typeface="BIZ UDP明朝 Medium" panose="02020500000000000000" pitchFamily="18" charset="-128"/>
                <a:ea typeface="BIZ UDP明朝 Medium" panose="02020500000000000000" pitchFamily="18" charset="-128"/>
              </a:rPr>
              <a:t>PC</a:t>
            </a:r>
            <a:r>
              <a:rPr lang="ja-JP" altLang="en-US" i="0" dirty="0">
                <a:solidFill>
                  <a:schemeClr val="tx1"/>
                </a:solidFill>
                <a:effectLst/>
                <a:latin typeface="BIZ UDP明朝 Medium" panose="02020500000000000000" pitchFamily="18" charset="-128"/>
                <a:ea typeface="BIZ UDP明朝 Medium" panose="02020500000000000000" pitchFamily="18" charset="-128"/>
              </a:rPr>
              <a:t>が</a:t>
            </a:r>
            <a:r>
              <a:rPr lang="en-US" altLang="ja-JP" i="0" dirty="0">
                <a:solidFill>
                  <a:schemeClr val="tx1"/>
                </a:solidFill>
                <a:effectLst/>
                <a:latin typeface="BIZ UDP明朝 Medium" panose="02020500000000000000" pitchFamily="18" charset="-128"/>
                <a:ea typeface="BIZ UDP明朝 Medium" panose="02020500000000000000" pitchFamily="18" charset="-128"/>
              </a:rPr>
              <a:t>IPv4</a:t>
            </a:r>
            <a:r>
              <a:rPr lang="ja-JP" altLang="en-US" i="0" dirty="0">
                <a:solidFill>
                  <a:schemeClr val="tx1"/>
                </a:solidFill>
                <a:effectLst/>
                <a:latin typeface="BIZ UDP明朝 Medium" panose="02020500000000000000" pitchFamily="18" charset="-128"/>
                <a:ea typeface="BIZ UDP明朝 Medium" panose="02020500000000000000" pitchFamily="18" charset="-128"/>
              </a:rPr>
              <a:t>アドレスを持っていなかったり、</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サーバー側が</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通信をブロックしたとすると、</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検索をすることができなくなります。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プロトコル（通信の例）</a:t>
            </a:r>
          </a:p>
        </p:txBody>
      </p:sp>
      <p:sp>
        <p:nvSpPr>
          <p:cNvPr id="10" name="正方形/長方形 9">
            <a:extLst>
              <a:ext uri="{FF2B5EF4-FFF2-40B4-BE49-F238E27FC236}">
                <a16:creationId xmlns:a16="http://schemas.microsoft.com/office/drawing/2014/main" id="{25F9764D-4B12-31A5-F2F2-5B7AC6BB9605}"/>
              </a:ext>
            </a:extLst>
          </p:cNvPr>
          <p:cNvSpPr/>
          <p:nvPr/>
        </p:nvSpPr>
        <p:spPr>
          <a:xfrm>
            <a:off x="793777" y="3427032"/>
            <a:ext cx="7247565" cy="293849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9" name="제목 1">
            <a:extLst>
              <a:ext uri="{FF2B5EF4-FFF2-40B4-BE49-F238E27FC236}">
                <a16:creationId xmlns:a16="http://schemas.microsoft.com/office/drawing/2014/main" id="{67672789-3217-0878-241B-63DC65455016}"/>
              </a:ext>
            </a:extLst>
          </p:cNvPr>
          <p:cNvSpPr txBox="1">
            <a:spLocks/>
          </p:cNvSpPr>
          <p:nvPr/>
        </p:nvSpPr>
        <p:spPr>
          <a:xfrm>
            <a:off x="1249691" y="2514272"/>
            <a:ext cx="2366497"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0" name="제목 1">
            <a:extLst>
              <a:ext uri="{FF2B5EF4-FFF2-40B4-BE49-F238E27FC236}">
                <a16:creationId xmlns:a16="http://schemas.microsoft.com/office/drawing/2014/main" id="{09B04F53-FABE-ABE5-C7DA-A4B36FF44698}"/>
              </a:ext>
            </a:extLst>
          </p:cNvPr>
          <p:cNvSpPr txBox="1">
            <a:spLocks/>
          </p:cNvSpPr>
          <p:nvPr/>
        </p:nvSpPr>
        <p:spPr>
          <a:xfrm>
            <a:off x="1324674" y="2869228"/>
            <a:ext cx="7702724" cy="571128"/>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dirty="0">
                <a:solidFill>
                  <a:srgbClr val="F6882E"/>
                </a:solidFill>
                <a:latin typeface="BIZ UDP明朝 Medium" panose="02020500000000000000" pitchFamily="18" charset="-128"/>
                <a:ea typeface="BIZ UDP明朝 Medium" panose="02020500000000000000" pitchFamily="18" charset="-128"/>
              </a:rPr>
              <a:t>　　　</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 「</a:t>
            </a:r>
            <a:r>
              <a:rPr lang="en-US" altLang="ja-JP" sz="2000" i="0" kern="1200" dirty="0">
                <a:solidFill>
                  <a:srgbClr val="F6882E"/>
                </a:solidFill>
                <a:effectLst/>
                <a:latin typeface="BIZ UDP明朝 Medium" panose="02020500000000000000" pitchFamily="18" charset="-128"/>
                <a:ea typeface="BIZ UDP明朝 Medium" panose="02020500000000000000" pitchFamily="18" charset="-128"/>
                <a:cs typeface="+mn-cs"/>
              </a:rPr>
              <a:t>IEEE802.1</a:t>
            </a:r>
            <a:r>
              <a:rPr lang="ja-JP" altLang="en-US" sz="2000" i="0" kern="1200" dirty="0">
                <a:solidFill>
                  <a:srgbClr val="F6882E"/>
                </a:solidFill>
                <a:effectLst/>
                <a:latin typeface="BIZ UDP明朝 Medium" panose="02020500000000000000" pitchFamily="18" charset="-128"/>
                <a:ea typeface="BIZ UDP明朝 Medium" panose="02020500000000000000" pitchFamily="18" charset="-128"/>
                <a:cs typeface="+mn-cs"/>
              </a:rPr>
              <a:t>１</a:t>
            </a:r>
            <a:r>
              <a:rPr lang="en-US" altLang="ja-JP" sz="2000" i="0" kern="1200" dirty="0">
                <a:solidFill>
                  <a:srgbClr val="F6882E"/>
                </a:solidFill>
                <a:effectLst/>
                <a:latin typeface="BIZ UDP明朝 Medium" panose="02020500000000000000" pitchFamily="18" charset="-128"/>
                <a:ea typeface="BIZ UDP明朝 Medium" panose="02020500000000000000" pitchFamily="18" charset="-128"/>
                <a:cs typeface="+mn-cs"/>
              </a:rPr>
              <a:t>.</a:t>
            </a:r>
            <a:r>
              <a:rPr lang="ja-JP" altLang="en-US" sz="2000" i="0" kern="1200" dirty="0">
                <a:solidFill>
                  <a:srgbClr val="F6882E"/>
                </a:solidFill>
                <a:effectLst/>
                <a:latin typeface="BIZ UDP明朝 Medium" panose="02020500000000000000" pitchFamily="18" charset="-128"/>
                <a:ea typeface="BIZ UDP明朝 Medium" panose="02020500000000000000" pitchFamily="18" charset="-128"/>
                <a:cs typeface="+mn-cs"/>
              </a:rPr>
              <a:t>ｎ</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2000" i="0" dirty="0">
                <a:solidFill>
                  <a:srgbClr val="F6882E"/>
                </a:solidFill>
                <a:effectLst/>
                <a:latin typeface="BIZ UDP明朝 Medium" panose="02020500000000000000" pitchFamily="18" charset="-128"/>
                <a:ea typeface="BIZ UDP明朝 Medium" panose="02020500000000000000" pitchFamily="18" charset="-128"/>
              </a:rPr>
              <a:t>IPv4</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2000"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2000" i="0" dirty="0">
                <a:solidFill>
                  <a:srgbClr val="F6882E"/>
                </a:solidFill>
                <a:effectLst/>
                <a:latin typeface="BIZ UDP明朝 Medium" panose="02020500000000000000" pitchFamily="18" charset="-128"/>
                <a:ea typeface="BIZ UDP明朝 Medium" panose="02020500000000000000" pitchFamily="18" charset="-128"/>
              </a:rPr>
              <a:t>HTTP</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endParaRPr lang="en-US" altLang="ja-JP" sz="2000" dirty="0">
              <a:solidFill>
                <a:srgbClr val="F6882E"/>
              </a:solidFill>
              <a:latin typeface="BIZ UDP明朝 Medium" panose="02020500000000000000" pitchFamily="18" charset="-128"/>
              <a:ea typeface="BIZ UDP明朝 Medium" panose="02020500000000000000" pitchFamily="18" charset="-128"/>
            </a:endParaRPr>
          </a:p>
        </p:txBody>
      </p:sp>
      <p:sp>
        <p:nvSpPr>
          <p:cNvPr id="22" name="제목 1">
            <a:extLst>
              <a:ext uri="{FF2B5EF4-FFF2-40B4-BE49-F238E27FC236}">
                <a16:creationId xmlns:a16="http://schemas.microsoft.com/office/drawing/2014/main" id="{DA152C80-1E38-B523-CF8B-4146824285F2}"/>
              </a:ext>
            </a:extLst>
          </p:cNvPr>
          <p:cNvSpPr txBox="1">
            <a:spLocks/>
          </p:cNvSpPr>
          <p:nvPr/>
        </p:nvSpPr>
        <p:spPr>
          <a:xfrm>
            <a:off x="736905" y="625866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サーバーのプロトコル通信の流れ</a:t>
            </a:r>
          </a:p>
        </p:txBody>
      </p:sp>
      <p:sp>
        <p:nvSpPr>
          <p:cNvPr id="2" name="제목 1">
            <a:extLst>
              <a:ext uri="{FF2B5EF4-FFF2-40B4-BE49-F238E27FC236}">
                <a16:creationId xmlns:a16="http://schemas.microsoft.com/office/drawing/2014/main" id="{0D0327B5-0AFF-8A37-5DF0-4D60B247A76D}"/>
              </a:ext>
            </a:extLst>
          </p:cNvPr>
          <p:cNvSpPr txBox="1">
            <a:spLocks/>
          </p:cNvSpPr>
          <p:nvPr/>
        </p:nvSpPr>
        <p:spPr>
          <a:xfrm>
            <a:off x="1419945" y="3639119"/>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5EC7B80A-44A2-7D37-53DF-2C569DE836D8}"/>
              </a:ext>
            </a:extLst>
          </p:cNvPr>
          <p:cNvPicPr>
            <a:picLocks noChangeAspect="1"/>
          </p:cNvPicPr>
          <p:nvPr/>
        </p:nvPicPr>
        <p:blipFill>
          <a:blip r:embed="rId3">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4099612" y="3905779"/>
            <a:ext cx="766405" cy="766405"/>
          </a:xfrm>
          <a:prstGeom prst="rect">
            <a:avLst/>
          </a:prstGeom>
        </p:spPr>
      </p:pic>
      <p:pic>
        <p:nvPicPr>
          <p:cNvPr id="13" name="図 12">
            <a:extLst>
              <a:ext uri="{FF2B5EF4-FFF2-40B4-BE49-F238E27FC236}">
                <a16:creationId xmlns:a16="http://schemas.microsoft.com/office/drawing/2014/main" id="{98331E0E-CDB5-CBAB-DA19-68BAF3541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7283" y="3933471"/>
            <a:ext cx="861174" cy="861174"/>
          </a:xfrm>
          <a:prstGeom prst="rect">
            <a:avLst/>
          </a:prstGeom>
        </p:spPr>
      </p:pic>
      <p:pic>
        <p:nvPicPr>
          <p:cNvPr id="23" name="図 22">
            <a:extLst>
              <a:ext uri="{FF2B5EF4-FFF2-40B4-BE49-F238E27FC236}">
                <a16:creationId xmlns:a16="http://schemas.microsoft.com/office/drawing/2014/main" id="{D4D377F1-90A5-4664-E3C5-181BF67CE67D}"/>
              </a:ext>
            </a:extLst>
          </p:cNvPr>
          <p:cNvPicPr>
            <a:picLocks noChangeAspect="1"/>
          </p:cNvPicPr>
          <p:nvPr/>
        </p:nvPicPr>
        <p:blipFill>
          <a:blip r:embed="rId5"/>
          <a:stretch>
            <a:fillRect/>
          </a:stretch>
        </p:blipFill>
        <p:spPr>
          <a:xfrm>
            <a:off x="1063816" y="5015057"/>
            <a:ext cx="1461561" cy="844382"/>
          </a:xfrm>
          <a:prstGeom prst="rect">
            <a:avLst/>
          </a:prstGeom>
        </p:spPr>
      </p:pic>
      <p:sp>
        <p:nvSpPr>
          <p:cNvPr id="24" name="矢印: 右 23">
            <a:extLst>
              <a:ext uri="{FF2B5EF4-FFF2-40B4-BE49-F238E27FC236}">
                <a16:creationId xmlns:a16="http://schemas.microsoft.com/office/drawing/2014/main" id="{4AAC41AC-F706-379A-5CEB-A6078CFD587B}"/>
              </a:ext>
            </a:extLst>
          </p:cNvPr>
          <p:cNvSpPr/>
          <p:nvPr/>
        </p:nvSpPr>
        <p:spPr>
          <a:xfrm>
            <a:off x="5323826" y="4120611"/>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ED8FED1E-B296-A090-7BDE-15CEE9C15B16}"/>
              </a:ext>
            </a:extLst>
          </p:cNvPr>
          <p:cNvSpPr txBox="1">
            <a:spLocks/>
          </p:cNvSpPr>
          <p:nvPr/>
        </p:nvSpPr>
        <p:spPr>
          <a:xfrm>
            <a:off x="1121887" y="3432044"/>
            <a:ext cx="1697246" cy="687576"/>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en-US" altLang="ja-JP" sz="12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26" name="제목 1">
            <a:extLst>
              <a:ext uri="{FF2B5EF4-FFF2-40B4-BE49-F238E27FC236}">
                <a16:creationId xmlns:a16="http://schemas.microsoft.com/office/drawing/2014/main" id="{3581B72E-A766-E589-796A-F684B485677F}"/>
              </a:ext>
            </a:extLst>
          </p:cNvPr>
          <p:cNvSpPr txBox="1">
            <a:spLocks/>
          </p:cNvSpPr>
          <p:nvPr/>
        </p:nvSpPr>
        <p:spPr>
          <a:xfrm>
            <a:off x="4161878" y="3534452"/>
            <a:ext cx="1149630" cy="6875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27" name="제목 1">
            <a:extLst>
              <a:ext uri="{FF2B5EF4-FFF2-40B4-BE49-F238E27FC236}">
                <a16:creationId xmlns:a16="http://schemas.microsoft.com/office/drawing/2014/main" id="{FFA2610F-56C0-6DB2-C9B4-4B1C525CFBA0}"/>
              </a:ext>
            </a:extLst>
          </p:cNvPr>
          <p:cNvSpPr txBox="1">
            <a:spLocks/>
          </p:cNvSpPr>
          <p:nvPr/>
        </p:nvSpPr>
        <p:spPr>
          <a:xfrm>
            <a:off x="6565261" y="3427032"/>
            <a:ext cx="2108635" cy="6875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サーバー</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ja-JP" altLang="en-US" sz="1200" b="0" dirty="0">
                <a:solidFill>
                  <a:schemeClr val="tx1"/>
                </a:solidFill>
                <a:latin typeface="BIZ UDP明朝 Medium" panose="02020500000000000000" pitchFamily="18" charset="-128"/>
                <a:ea typeface="BIZ UDP明朝 Medium" panose="02020500000000000000" pitchFamily="18" charset="-128"/>
              </a:rPr>
              <a:t>　　</a:t>
            </a:r>
            <a:r>
              <a:rPr lang="en-US" altLang="ja-JP" sz="1200" b="0" dirty="0">
                <a:solidFill>
                  <a:schemeClr val="tx1"/>
                </a:solidFill>
                <a:latin typeface="BIZ UDP明朝 Medium" panose="02020500000000000000" pitchFamily="18" charset="-128"/>
                <a:ea typeface="BIZ UDP明朝 Medium" panose="02020500000000000000" pitchFamily="18" charset="-128"/>
              </a:rPr>
              <a:t>8.8.8.8</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A57C88FB-628C-79EB-DD03-58CE5C3272A7}"/>
              </a:ext>
            </a:extLst>
          </p:cNvPr>
          <p:cNvSpPr txBox="1">
            <a:spLocks/>
          </p:cNvSpPr>
          <p:nvPr/>
        </p:nvSpPr>
        <p:spPr>
          <a:xfrm>
            <a:off x="1293993" y="5687538"/>
            <a:ext cx="1328809"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検索</a:t>
            </a:r>
          </a:p>
        </p:txBody>
      </p:sp>
      <p:pic>
        <p:nvPicPr>
          <p:cNvPr id="29" name="図 28">
            <a:extLst>
              <a:ext uri="{FF2B5EF4-FFF2-40B4-BE49-F238E27FC236}">
                <a16:creationId xmlns:a16="http://schemas.microsoft.com/office/drawing/2014/main" id="{F0E18C09-0AC6-679A-B2C1-59A1CA41F8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2443" y="3934620"/>
            <a:ext cx="895903" cy="895903"/>
          </a:xfrm>
          <a:prstGeom prst="rect">
            <a:avLst/>
          </a:prstGeom>
        </p:spPr>
      </p:pic>
      <p:sp>
        <p:nvSpPr>
          <p:cNvPr id="30" name="矢印: 右 29">
            <a:extLst>
              <a:ext uri="{FF2B5EF4-FFF2-40B4-BE49-F238E27FC236}">
                <a16:creationId xmlns:a16="http://schemas.microsoft.com/office/drawing/2014/main" id="{5198A628-24D1-3CE4-6C93-8BAFA609BA14}"/>
              </a:ext>
            </a:extLst>
          </p:cNvPr>
          <p:cNvSpPr/>
          <p:nvPr/>
        </p:nvSpPr>
        <p:spPr>
          <a:xfrm>
            <a:off x="2664182" y="4159623"/>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94284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インターネット層</a:t>
            </a:r>
            <a:r>
              <a:rPr lang="ja-JP" altLang="en-US" i="0" dirty="0">
                <a:solidFill>
                  <a:srgbClr val="333333"/>
                </a:solidFill>
                <a:effectLst/>
                <a:latin typeface="BIZ UDP明朝 Medium" panose="02020500000000000000" pitchFamily="18" charset="-128"/>
                <a:ea typeface="BIZ UDP明朝 Medium" panose="02020500000000000000" pitchFamily="18" charset="-128"/>
              </a:rPr>
              <a:t>は</a:t>
            </a:r>
            <a:r>
              <a:rPr lang="en-US" altLang="ja-JP" i="0" dirty="0">
                <a:latin typeface="BIZ UDP明朝 Medium" panose="02020500000000000000" pitchFamily="18" charset="-128"/>
                <a:ea typeface="BIZ UDP明朝 Medium" panose="02020500000000000000" pitchFamily="18" charset="-128"/>
              </a:rPr>
              <a:t>IP</a:t>
            </a:r>
            <a:r>
              <a:rPr lang="ja-JP" altLang="en-US" i="0" dirty="0">
                <a:latin typeface="BIZ UDP明朝 Medium" panose="02020500000000000000" pitchFamily="18" charset="-128"/>
                <a:ea typeface="BIZ UDP明朝 Medium" panose="02020500000000000000" pitchFamily="18" charset="-128"/>
              </a:rPr>
              <a:t>アドレスの管理を行い、</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ネットワークの上で末端から末端までデータを送り届ける役割</a:t>
            </a:r>
            <a:r>
              <a:rPr lang="ja-JP" altLang="en-US" i="0" dirty="0">
                <a:solidFill>
                  <a:srgbClr val="000000"/>
                </a:solidFill>
                <a:effectLst/>
                <a:latin typeface="BIZ UDP明朝 Medium" panose="02020500000000000000" pitchFamily="18" charset="-128"/>
                <a:ea typeface="BIZ UDP明朝 Medium" panose="02020500000000000000" pitchFamily="18" charset="-128"/>
              </a:rPr>
              <a:t>を担います</a:t>
            </a:r>
            <a:r>
              <a:rPr lang="ja-JP" altLang="en-US" i="0" dirty="0">
                <a:latin typeface="BIZ UDP明朝 Medium" panose="02020500000000000000" pitchFamily="18" charset="-128"/>
                <a:ea typeface="BIZ UDP明朝 Medium" panose="02020500000000000000" pitchFamily="18" charset="-128"/>
              </a:rPr>
              <a:t>。主な、プロトコルは</a:t>
            </a:r>
            <a:r>
              <a:rPr lang="en-US" altLang="ja-JP" b="1" i="0" dirty="0">
                <a:solidFill>
                  <a:srgbClr val="F6882E"/>
                </a:solidFill>
                <a:latin typeface="BIZ UDP明朝 Medium" panose="02020500000000000000" pitchFamily="18" charset="-128"/>
                <a:ea typeface="BIZ UDP明朝 Medium" panose="02020500000000000000" pitchFamily="18" charset="-128"/>
              </a:rPr>
              <a:t>IPv4</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IPv6</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ja-JP" altLang="en-US" i="0" dirty="0">
                <a:latin typeface="BIZ UDP明朝 Medium" panose="02020500000000000000" pitchFamily="18" charset="-128"/>
                <a:ea typeface="BIZ UDP明朝 Medium" panose="02020500000000000000" pitchFamily="18" charset="-128"/>
              </a:rPr>
              <a:t>です。</a:t>
            </a:r>
            <a:endParaRPr lang="en-US" altLang="ja-JP" i="0" dirty="0">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Internet Control Message Protocol )</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effectLst/>
                <a:latin typeface="BIZ UDP明朝 Medium" panose="02020500000000000000" pitchFamily="18" charset="-128"/>
                <a:ea typeface="BIZ UDP明朝 Medium" panose="02020500000000000000" pitchFamily="18" charset="-128"/>
              </a:rPr>
              <a:t>　サーバーなどのネットワーク機器間で、</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通信状態の確認をするために使われるプロトコルです</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r>
              <a:rPr lang="en-US" altLang="ja-JP" i="0" dirty="0">
                <a:solidFill>
                  <a:srgbClr val="000000"/>
                </a:solidFill>
                <a:effectLst/>
                <a:latin typeface="BIZ UDP明朝 Medium" panose="02020500000000000000" pitchFamily="18" charset="-128"/>
                <a:ea typeface="BIZ UDP明朝 Medium" panose="02020500000000000000" pitchFamily="18" charset="-128"/>
              </a:rPr>
              <a:t>ICMP</a:t>
            </a:r>
            <a:r>
              <a:rPr lang="ja-JP" altLang="en-US" i="0" dirty="0">
                <a:solidFill>
                  <a:srgbClr val="000000"/>
                </a:solidFill>
                <a:effectLst/>
                <a:latin typeface="BIZ UDP明朝 Medium" panose="02020500000000000000" pitchFamily="18" charset="-128"/>
                <a:ea typeface="BIZ UDP明朝 Medium" panose="02020500000000000000" pitchFamily="18" charset="-128"/>
              </a:rPr>
              <a:t>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死活監視</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と呼ばれる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Ping</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コマンド</a:t>
            </a:r>
            <a:r>
              <a:rPr lang="ja-JP" altLang="en-US" i="0" dirty="0">
                <a:solidFill>
                  <a:srgbClr val="000000"/>
                </a:solidFill>
                <a:effectLst/>
                <a:latin typeface="BIZ UDP明朝 Medium" panose="02020500000000000000" pitchFamily="18" charset="-128"/>
                <a:ea typeface="BIZ UDP明朝 Medium" panose="02020500000000000000" pitchFamily="18" charset="-128"/>
              </a:rPr>
              <a:t>を行うためのプログラムに使われます。監視業務を行う現場では、ほぼ間違いなく使用されているプロトコルとなります。</a:t>
            </a:r>
            <a:endParaRPr lang="en-US" altLang="ja-JP"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自分の</a:t>
            </a:r>
            <a:r>
              <a:rPr lang="en-US" altLang="ja-JP" b="1" i="0" dirty="0">
                <a:solidFill>
                  <a:srgbClr val="F6882E"/>
                </a:solidFill>
                <a:latin typeface="BIZ UDP明朝 Medium" panose="02020500000000000000" pitchFamily="18" charset="-128"/>
                <a:ea typeface="BIZ UDP明朝 Medium" panose="02020500000000000000" pitchFamily="18" charset="-128"/>
              </a:rPr>
              <a:t>PC</a:t>
            </a:r>
            <a:r>
              <a:rPr lang="ja-JP" altLang="en-US" b="1" i="0" dirty="0">
                <a:solidFill>
                  <a:srgbClr val="F6882E"/>
                </a:solidFill>
                <a:latin typeface="BIZ UDP明朝 Medium" panose="02020500000000000000" pitchFamily="18" charset="-128"/>
                <a:ea typeface="BIZ UDP明朝 Medium" panose="02020500000000000000" pitchFamily="18" charset="-128"/>
              </a:rPr>
              <a:t>から</a:t>
            </a:r>
            <a:r>
              <a:rPr lang="en-US" altLang="ja-JP" b="1" i="0" dirty="0">
                <a:solidFill>
                  <a:srgbClr val="F6882E"/>
                </a:solidFill>
                <a:latin typeface="BIZ UDP明朝 Medium" panose="02020500000000000000" pitchFamily="18" charset="-128"/>
                <a:ea typeface="BIZ UDP明朝 Medium" panose="02020500000000000000" pitchFamily="18" charset="-128"/>
              </a:rPr>
              <a:t>Google</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a:t>
            </a:r>
            <a:r>
              <a:rPr lang="en-US" altLang="ja-JP" b="1" i="0" dirty="0">
                <a:solidFill>
                  <a:srgbClr val="F6882E"/>
                </a:solidFill>
                <a:latin typeface="BIZ UDP明朝 Medium" panose="02020500000000000000" pitchFamily="18" charset="-128"/>
                <a:ea typeface="BIZ UDP明朝 Medium" panose="02020500000000000000" pitchFamily="18" charset="-128"/>
              </a:rPr>
              <a:t>8.8.8.8</a:t>
            </a:r>
            <a:r>
              <a:rPr lang="ja-JP" altLang="en-US" b="1" i="0" dirty="0">
                <a:solidFill>
                  <a:srgbClr val="F6882E"/>
                </a:solidFill>
                <a:latin typeface="BIZ UDP明朝 Medium" panose="02020500000000000000" pitchFamily="18" charset="-128"/>
                <a:ea typeface="BIZ UDP明朝 Medium" panose="02020500000000000000" pitchFamily="18" charset="-128"/>
              </a:rPr>
              <a:t>）に「</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ja-JP" altLang="en-US" b="1" i="0" dirty="0">
                <a:solidFill>
                  <a:srgbClr val="F6882E"/>
                </a:solidFill>
                <a:latin typeface="BIZ UDP明朝 Medium" panose="02020500000000000000" pitchFamily="18" charset="-128"/>
                <a:ea typeface="BIZ UDP明朝 Medium" panose="02020500000000000000" pitchFamily="18" charset="-128"/>
              </a:rPr>
              <a:t>」通信を行ってみましょう！</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ターミナルを開いて、「</a:t>
            </a:r>
            <a:r>
              <a:rPr lang="en-US" altLang="ja-JP" b="1" i="0" dirty="0">
                <a:solidFill>
                  <a:srgbClr val="F6882E"/>
                </a:solidFill>
                <a:latin typeface="BIZ UDP明朝 Medium" panose="02020500000000000000" pitchFamily="18" charset="-128"/>
                <a:ea typeface="BIZ UDP明朝 Medium" panose="02020500000000000000" pitchFamily="18" charset="-128"/>
              </a:rPr>
              <a:t>ping 8.8.8.8</a:t>
            </a:r>
            <a:r>
              <a:rPr lang="ja-JP" altLang="en-US" b="1" i="0" dirty="0">
                <a:solidFill>
                  <a:srgbClr val="F6882E"/>
                </a:solidFill>
                <a:latin typeface="BIZ UDP明朝 Medium" panose="02020500000000000000" pitchFamily="18" charset="-128"/>
                <a:ea typeface="BIZ UDP明朝 Medium" panose="02020500000000000000" pitchFamily="18" charset="-128"/>
              </a:rPr>
              <a:t>」と打ちます。</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インターネット層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9CAECEF1-DFD4-C224-9CAA-6F03F8C24785}"/>
              </a:ext>
            </a:extLst>
          </p:cNvPr>
          <p:cNvPicPr>
            <a:picLocks noChangeAspect="1"/>
          </p:cNvPicPr>
          <p:nvPr/>
        </p:nvPicPr>
        <p:blipFill>
          <a:blip r:embed="rId3"/>
          <a:stretch>
            <a:fillRect/>
          </a:stretch>
        </p:blipFill>
        <p:spPr>
          <a:xfrm>
            <a:off x="2051720" y="4510851"/>
            <a:ext cx="4565295" cy="2338532"/>
          </a:xfrm>
          <a:prstGeom prst="rect">
            <a:avLst/>
          </a:prstGeom>
        </p:spPr>
      </p:pic>
      <p:sp>
        <p:nvSpPr>
          <p:cNvPr id="8" name="正方形/長方形 7">
            <a:extLst>
              <a:ext uri="{FF2B5EF4-FFF2-40B4-BE49-F238E27FC236}">
                <a16:creationId xmlns:a16="http://schemas.microsoft.com/office/drawing/2014/main" id="{7536A2B9-0F90-2A4A-76D7-CDE9ABA5764C}"/>
              </a:ext>
            </a:extLst>
          </p:cNvPr>
          <p:cNvSpPr/>
          <p:nvPr/>
        </p:nvSpPr>
        <p:spPr>
          <a:xfrm>
            <a:off x="395536" y="3528564"/>
            <a:ext cx="8352928" cy="788151"/>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9" name="正方形/長方形 8">
            <a:extLst>
              <a:ext uri="{FF2B5EF4-FFF2-40B4-BE49-F238E27FC236}">
                <a16:creationId xmlns:a16="http://schemas.microsoft.com/office/drawing/2014/main" id="{C2805CA3-40AE-47FE-F1C5-8ADA6D95453F}"/>
              </a:ext>
            </a:extLst>
          </p:cNvPr>
          <p:cNvSpPr/>
          <p:nvPr/>
        </p:nvSpPr>
        <p:spPr>
          <a:xfrm>
            <a:off x="2051720" y="4510851"/>
            <a:ext cx="4565295" cy="233853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0" name="제목 1">
            <a:extLst>
              <a:ext uri="{FF2B5EF4-FFF2-40B4-BE49-F238E27FC236}">
                <a16:creationId xmlns:a16="http://schemas.microsoft.com/office/drawing/2014/main" id="{195A57EE-3E38-8F1A-5E48-D991CFB43314}"/>
              </a:ext>
            </a:extLst>
          </p:cNvPr>
          <p:cNvSpPr txBox="1">
            <a:spLocks/>
          </p:cNvSpPr>
          <p:nvPr/>
        </p:nvSpPr>
        <p:spPr>
          <a:xfrm>
            <a:off x="6617015" y="6479789"/>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Ping</a:t>
            </a:r>
            <a:r>
              <a:rPr lang="ja-JP" altLang="en-US" sz="1000" b="0" dirty="0">
                <a:solidFill>
                  <a:srgbClr val="F6882E"/>
                </a:solidFill>
                <a:latin typeface="BIZ UDP明朝 Medium" panose="02020500000000000000" pitchFamily="18" charset="-128"/>
                <a:ea typeface="BIZ UDP明朝 Medium" panose="02020500000000000000" pitchFamily="18" charset="-128"/>
              </a:rPr>
              <a:t>コマンド</a:t>
            </a:r>
          </a:p>
        </p:txBody>
      </p:sp>
    </p:spTree>
    <p:extLst>
      <p:ext uri="{BB962C8B-B14F-4D97-AF65-F5344CB8AC3E}">
        <p14:creationId xmlns:p14="http://schemas.microsoft.com/office/powerpoint/2010/main" val="269519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トランスポート層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 name="正方形/長方形 2">
            <a:extLst>
              <a:ext uri="{FF2B5EF4-FFF2-40B4-BE49-F238E27FC236}">
                <a16:creationId xmlns:a16="http://schemas.microsoft.com/office/drawing/2014/main" id="{6E62E98D-032D-1C26-361D-E8442B9DE9FD}"/>
              </a:ext>
            </a:extLst>
          </p:cNvPr>
          <p:cNvSpPr/>
          <p:nvPr/>
        </p:nvSpPr>
        <p:spPr>
          <a:xfrm>
            <a:off x="423527" y="4643452"/>
            <a:ext cx="8352928" cy="788151"/>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9" name="내용 개체 틀 5">
            <a:extLst>
              <a:ext uri="{FF2B5EF4-FFF2-40B4-BE49-F238E27FC236}">
                <a16:creationId xmlns:a16="http://schemas.microsoft.com/office/drawing/2014/main" id="{B4D88695-14C2-F10D-15DE-83C9DEA7C195}"/>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トランスポート層</a:t>
            </a:r>
            <a:r>
              <a:rPr lang="ja-JP" altLang="en-US" i="0" dirty="0">
                <a:solidFill>
                  <a:srgbClr val="333333"/>
                </a:solidFill>
                <a:effectLst/>
                <a:latin typeface="BIZ UDP明朝 Medium" panose="02020500000000000000" pitchFamily="18" charset="-128"/>
                <a:ea typeface="BIZ UDP明朝 Medium" panose="02020500000000000000" pitchFamily="18" charset="-128"/>
              </a:rPr>
              <a:t>は、</a:t>
            </a:r>
            <a:r>
              <a:rPr lang="ja-JP" altLang="en-US" i="0" dirty="0">
                <a:solidFill>
                  <a:srgbClr val="3A3A3A"/>
                </a:solidFill>
                <a:effectLst/>
                <a:latin typeface="BIZ UDP明朝 Medium" panose="02020500000000000000" pitchFamily="18" charset="-128"/>
                <a:ea typeface="BIZ UDP明朝 Medium" panose="02020500000000000000" pitchFamily="18" charset="-128"/>
              </a:rPr>
              <a:t>データ送受信に関しての</a:t>
            </a:r>
            <a:r>
              <a:rPr lang="ja-JP" altLang="en-US" i="0" u="heavy" dirty="0">
                <a:solidFill>
                  <a:srgbClr val="3A3A3A"/>
                </a:solidFill>
                <a:effectLst/>
                <a:uFill>
                  <a:solidFill>
                    <a:srgbClr val="F6882E"/>
                  </a:solidFill>
                </a:uFill>
                <a:latin typeface="BIZ UDP明朝 Medium" panose="02020500000000000000" pitchFamily="18" charset="-128"/>
                <a:ea typeface="BIZ UDP明朝 Medium" panose="02020500000000000000" pitchFamily="18" charset="-128"/>
              </a:rPr>
              <a:t>信頼性（データが正しく渡るための方法）の取り決め</a:t>
            </a:r>
            <a:r>
              <a:rPr lang="ja-JP" altLang="en-US" i="0" dirty="0">
                <a:solidFill>
                  <a:srgbClr val="3A3A3A"/>
                </a:solidFill>
                <a:effectLst/>
                <a:latin typeface="BIZ UDP明朝 Medium" panose="02020500000000000000" pitchFamily="18" charset="-128"/>
                <a:ea typeface="BIZ UDP明朝 Medium" panose="02020500000000000000" pitchFamily="18" charset="-128"/>
              </a:rPr>
              <a:t>を定めています。トランスポート層で使う主な通信プロトコルには、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rgbClr val="3A3A3A"/>
                </a:solidFill>
                <a:effectLst/>
                <a:latin typeface="BIZ UDP明朝 Medium" panose="02020500000000000000" pitchFamily="18" charset="-128"/>
                <a:ea typeface="BIZ UDP明朝 Medium" panose="02020500000000000000" pitchFamily="18" charset="-128"/>
              </a:rPr>
              <a:t>と</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UDP</a:t>
            </a:r>
            <a:r>
              <a:rPr lang="ja-JP" altLang="en-US" i="0" dirty="0">
                <a:solidFill>
                  <a:srgbClr val="3A3A3A"/>
                </a:solidFill>
                <a:effectLst/>
                <a:latin typeface="BIZ UDP明朝 Medium" panose="02020500000000000000" pitchFamily="18" charset="-128"/>
                <a:ea typeface="BIZ UDP明朝 Medium" panose="02020500000000000000" pitchFamily="18" charset="-128"/>
              </a:rPr>
              <a:t>があります。</a:t>
            </a:r>
            <a:endParaRPr lang="en-US" altLang="ja-JP" i="0" dirty="0">
              <a:solidFill>
                <a:srgbClr val="3A3A3A"/>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TCP(Transmission Control Protocol)</a:t>
            </a: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通信を制御することが目的</a:t>
            </a:r>
            <a:r>
              <a:rPr lang="ja-JP" altLang="en-US" i="0" dirty="0">
                <a:solidFill>
                  <a:srgbClr val="333333"/>
                </a:solidFill>
                <a:effectLst/>
                <a:latin typeface="BIZ UDP明朝 Medium" panose="02020500000000000000" pitchFamily="18" charset="-128"/>
                <a:ea typeface="BIZ UDP明朝 Medium" panose="02020500000000000000" pitchFamily="18" charset="-128"/>
              </a:rPr>
              <a:t>のプロトコルです。他のプロトコルと組み合わせて使うこと</a:t>
            </a:r>
            <a:r>
              <a:rPr lang="ja-JP" altLang="en-US" i="0" dirty="0">
                <a:solidFill>
                  <a:srgbClr val="333333"/>
                </a:solidFill>
                <a:latin typeface="BIZ UDP明朝 Medium" panose="02020500000000000000" pitchFamily="18" charset="-128"/>
                <a:ea typeface="BIZ UDP明朝 Medium" panose="02020500000000000000" pitchFamily="18" charset="-128"/>
              </a:rPr>
              <a:t>が多いです。（例</a:t>
            </a:r>
            <a:r>
              <a:rPr lang="en-US" altLang="ja-JP" i="0" dirty="0">
                <a:solidFill>
                  <a:srgbClr val="333333"/>
                </a:solidFill>
                <a:latin typeface="BIZ UDP明朝 Medium" panose="02020500000000000000" pitchFamily="18" charset="-128"/>
                <a:ea typeface="BIZ UDP明朝 Medium" panose="02020500000000000000" pitchFamily="18" charset="-128"/>
              </a:rPr>
              <a:t>.TCP:HTTP</a:t>
            </a:r>
            <a:r>
              <a:rPr lang="ja-JP" altLang="en-US" i="0" dirty="0">
                <a:solidFill>
                  <a:srgbClr val="333333"/>
                </a:solidFill>
                <a:latin typeface="BIZ UDP明朝 Medium" panose="02020500000000000000" pitchFamily="18" charset="-128"/>
                <a:ea typeface="BIZ UDP明朝 Medium" panose="02020500000000000000" pitchFamily="18" charset="-128"/>
              </a:rPr>
              <a:t>）</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UDP</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(User Datagram Protocol</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i="0" dirty="0">
                <a:solidFill>
                  <a:srgbClr val="333333"/>
                </a:solidFill>
                <a:effectLst/>
                <a:latin typeface="BIZ UDP明朝 Medium" panose="02020500000000000000" pitchFamily="18" charset="-128"/>
                <a:ea typeface="BIZ UDP明朝 Medium" panose="02020500000000000000" pitchFamily="18" charset="-128"/>
              </a:rPr>
              <a:t>TCP</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と同じようにネットワーク上で</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データを送るときのルールを定めている</a:t>
            </a:r>
            <a:r>
              <a:rPr lang="ja-JP" altLang="en-US" i="0" dirty="0">
                <a:solidFill>
                  <a:srgbClr val="333333"/>
                </a:solidFill>
                <a:effectLst/>
                <a:latin typeface="BIZ UDP明朝 Medium" panose="02020500000000000000" pitchFamily="18" charset="-128"/>
                <a:ea typeface="BIZ UDP明朝 Medium" panose="02020500000000000000" pitchFamily="18" charset="-128"/>
              </a:rPr>
              <a:t>プロトコルです。ただし、</a:t>
            </a:r>
            <a:r>
              <a:rPr lang="en-US" altLang="ja-JP" i="0" dirty="0">
                <a:solidFill>
                  <a:srgbClr val="333333"/>
                </a:solidFill>
                <a:effectLst/>
                <a:latin typeface="BIZ UDP明朝 Medium" panose="02020500000000000000" pitchFamily="18" charset="-128"/>
                <a:ea typeface="BIZ UDP明朝 Medium" panose="02020500000000000000" pitchFamily="18" charset="-128"/>
              </a:rPr>
              <a:t>TCP</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とは異なり品質よりも</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速度重視で通信を行いたい</a:t>
            </a:r>
            <a:r>
              <a:rPr lang="ja-JP" altLang="en-US" i="0" dirty="0">
                <a:solidFill>
                  <a:srgbClr val="333333"/>
                </a:solidFill>
                <a:effectLst/>
                <a:latin typeface="BIZ UDP明朝 Medium" panose="02020500000000000000" pitchFamily="18" charset="-128"/>
                <a:ea typeface="BIZ UDP明朝 Medium" panose="02020500000000000000" pitchFamily="18" charset="-128"/>
              </a:rPr>
              <a:t>場合のルールを規定しています。こちらも他のプロトコルと組み合わせて使うこと</a:t>
            </a:r>
            <a:r>
              <a:rPr lang="ja-JP" altLang="en-US" i="0" dirty="0">
                <a:solidFill>
                  <a:srgbClr val="333333"/>
                </a:solidFill>
                <a:latin typeface="BIZ UDP明朝 Medium" panose="02020500000000000000" pitchFamily="18" charset="-128"/>
                <a:ea typeface="BIZ UDP明朝 Medium" panose="02020500000000000000" pitchFamily="18" charset="-128"/>
              </a:rPr>
              <a:t>が多いです。（例</a:t>
            </a:r>
            <a:r>
              <a:rPr lang="en-US" altLang="ja-JP" i="0" dirty="0">
                <a:solidFill>
                  <a:srgbClr val="333333"/>
                </a:solidFill>
                <a:latin typeface="BIZ UDP明朝 Medium" panose="02020500000000000000" pitchFamily="18" charset="-128"/>
                <a:ea typeface="BIZ UDP明朝 Medium" panose="02020500000000000000" pitchFamily="18" charset="-128"/>
              </a:rPr>
              <a:t>.UDP:DNS</a:t>
            </a:r>
            <a:r>
              <a:rPr lang="ja-JP" altLang="en-US" i="0" dirty="0">
                <a:solidFill>
                  <a:srgbClr val="333333"/>
                </a:solidFill>
                <a:latin typeface="BIZ UDP明朝 Medium" panose="02020500000000000000" pitchFamily="18" charset="-128"/>
                <a:ea typeface="BIZ UDP明朝 Medium" panose="02020500000000000000" pitchFamily="18" charset="-128"/>
              </a:rPr>
              <a:t>）</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基本的には、上記の</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TCP</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と</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UDP</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のどちらか１つとほかのプロトコルを組みわせて</a:t>
            </a:r>
            <a:r>
              <a:rPr lang="ja-JP" altLang="en-US" i="0" dirty="0">
                <a:solidFill>
                  <a:schemeClr val="tx1"/>
                </a:solidFill>
                <a:latin typeface="BIZ UDP明朝 Medium" panose="02020500000000000000" pitchFamily="18" charset="-128"/>
                <a:ea typeface="BIZ UDP明朝 Medium" panose="02020500000000000000" pitchFamily="18" charset="-128"/>
              </a:rPr>
              <a:t>、通信をすることがほとんどです。組み合わせに関してはほぼ決まりがあり、</a:t>
            </a:r>
            <a:r>
              <a:rPr lang="en-US" altLang="ja-JP" b="1" i="0" dirty="0">
                <a:solidFill>
                  <a:srgbClr val="F6882E"/>
                </a:solidFill>
                <a:latin typeface="BIZ UDP明朝 Medium" panose="02020500000000000000" pitchFamily="18" charset="-128"/>
                <a:ea typeface="BIZ UDP明朝 Medium" panose="02020500000000000000" pitchFamily="18" charset="-128"/>
              </a:rPr>
              <a:t>9</a:t>
            </a:r>
            <a:r>
              <a:rPr lang="ja-JP" altLang="en-US" b="1" i="0" dirty="0">
                <a:solidFill>
                  <a:srgbClr val="F6882E"/>
                </a:solidFill>
                <a:latin typeface="BIZ UDP明朝 Medium" panose="02020500000000000000" pitchFamily="18" charset="-128"/>
                <a:ea typeface="BIZ UDP明朝 Medium" panose="02020500000000000000" pitchFamily="18" charset="-128"/>
              </a:rPr>
              <a:t>割は</a:t>
            </a:r>
            <a:r>
              <a:rPr lang="en-US" altLang="ja-JP" b="1" i="0" dirty="0">
                <a:solidFill>
                  <a:srgbClr val="F6882E"/>
                </a:solidFill>
                <a:latin typeface="BIZ UDP明朝 Medium" panose="02020500000000000000" pitchFamily="18" charset="-128"/>
                <a:ea typeface="BIZ UDP明朝 Medium" panose="02020500000000000000" pitchFamily="18" charset="-128"/>
              </a:rPr>
              <a:t>TCP</a:t>
            </a:r>
            <a:r>
              <a:rPr lang="ja-JP" altLang="en-US" i="0" dirty="0">
                <a:solidFill>
                  <a:schemeClr val="tx1"/>
                </a:solidFill>
                <a:latin typeface="BIZ UDP明朝 Medium" panose="02020500000000000000" pitchFamily="18" charset="-128"/>
                <a:ea typeface="BIZ UDP明朝 Medium" panose="02020500000000000000" pitchFamily="18" charset="-128"/>
              </a:rPr>
              <a:t>を利用します。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56297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アプリケーション層は最上位の階層で、利用者が直接通信するデバイスが、</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どのようなアプリケーションを利用しているか、具体的な仕様や通信手順、データ形式などを定めています</a:t>
            </a:r>
            <a:r>
              <a:rPr lang="ja-JP" altLang="en-US" i="0" dirty="0">
                <a:solidFill>
                  <a:schemeClr val="tx1"/>
                </a:solidFill>
                <a:effectLst/>
                <a:latin typeface="BIZ UDP明朝 Medium" panose="02020500000000000000" pitchFamily="18" charset="-128"/>
                <a:ea typeface="BIZ UDP明朝 Medium" panose="02020500000000000000" pitchFamily="18" charset="-128"/>
              </a:rPr>
              <a:t>。トランスポート層の</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TCP</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と</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UDP</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を利用して通信を行います</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Hypertext Transfer Protocol </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ブラウザや</a:t>
            </a:r>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サーバーなどが、</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ページやデータなどを送受信する</a:t>
            </a:r>
            <a:r>
              <a:rPr lang="ja-JP" altLang="en-US" i="0" dirty="0">
                <a:solidFill>
                  <a:schemeClr val="tx1"/>
                </a:solidFill>
                <a:effectLst/>
                <a:latin typeface="BIZ UDP明朝 Medium" panose="02020500000000000000" pitchFamily="18" charset="-128"/>
                <a:ea typeface="BIZ UDP明朝 Medium" panose="02020500000000000000" pitchFamily="18" charset="-128"/>
              </a:rPr>
              <a:t>ためのプロトコルです。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Hypertext Transfer Protocol Secure </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と同様に</a:t>
            </a:r>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ページやデータなどを送受信す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るためのプロトコルです。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HTTP</a:t>
            </a:r>
            <a:r>
              <a:rPr lang="ja-JP" altLang="en-US" i="0" dirty="0">
                <a:solidFill>
                  <a:schemeClr val="tx1"/>
                </a:solidFill>
                <a:latin typeface="BIZ UDP明朝 Medium" panose="02020500000000000000" pitchFamily="18" charset="-128"/>
                <a:ea typeface="BIZ UDP明朝 Medium" panose="02020500000000000000" pitchFamily="18" charset="-128"/>
              </a:rPr>
              <a:t>との違いは、</a:t>
            </a:r>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と比べて</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データの送受信が安全（</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Se</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ｃ</a:t>
            </a:r>
            <a:endPar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endParaRPr>
          </a:p>
          <a:p>
            <a:pPr marL="0" indent="0"/>
            <a:r>
              <a:rPr lang="en-US" altLang="ja-JP" i="0" u="heavy" dirty="0" err="1">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ure</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a:t>
            </a:r>
            <a:r>
              <a:rPr lang="ja-JP" altLang="en-US" i="0" dirty="0">
                <a:solidFill>
                  <a:schemeClr val="tx1"/>
                </a:solidFill>
                <a:effectLst/>
                <a:latin typeface="BIZ UDP明朝 Medium" panose="02020500000000000000" pitchFamily="18" charset="-128"/>
                <a:ea typeface="BIZ UDP明朝 Medium" panose="02020500000000000000" pitchFamily="18" charset="-128"/>
              </a:rPr>
              <a:t>であることです。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SSL</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証明書</a:t>
            </a:r>
            <a:r>
              <a:rPr lang="ja-JP" altLang="en-US" i="0" dirty="0">
                <a:solidFill>
                  <a:schemeClr val="tx1"/>
                </a:solidFill>
                <a:effectLst/>
                <a:latin typeface="BIZ UDP明朝 Medium" panose="02020500000000000000" pitchFamily="18" charset="-128"/>
                <a:ea typeface="BIZ UDP明朝 Medium" panose="02020500000000000000" pitchFamily="18" charset="-128"/>
              </a:rPr>
              <a:t>を発行して、登録することで利用</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できます。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アプリケーション層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098DD4AC-5846-916B-D95F-C12761A5D5B9}"/>
              </a:ext>
            </a:extLst>
          </p:cNvPr>
          <p:cNvPicPr>
            <a:picLocks noChangeAspect="1"/>
          </p:cNvPicPr>
          <p:nvPr/>
        </p:nvPicPr>
        <p:blipFill>
          <a:blip r:embed="rId3"/>
          <a:stretch>
            <a:fillRect/>
          </a:stretch>
        </p:blipFill>
        <p:spPr>
          <a:xfrm>
            <a:off x="6268473" y="2991070"/>
            <a:ext cx="1806097" cy="259102"/>
          </a:xfrm>
          <a:prstGeom prst="rect">
            <a:avLst/>
          </a:prstGeom>
        </p:spPr>
      </p:pic>
      <p:pic>
        <p:nvPicPr>
          <p:cNvPr id="10" name="図 9">
            <a:extLst>
              <a:ext uri="{FF2B5EF4-FFF2-40B4-BE49-F238E27FC236}">
                <a16:creationId xmlns:a16="http://schemas.microsoft.com/office/drawing/2014/main" id="{979C4344-F65B-9ABE-1A3F-E04F7556637C}"/>
              </a:ext>
            </a:extLst>
          </p:cNvPr>
          <p:cNvPicPr>
            <a:picLocks noChangeAspect="1"/>
          </p:cNvPicPr>
          <p:nvPr/>
        </p:nvPicPr>
        <p:blipFill>
          <a:blip r:embed="rId4"/>
          <a:stretch>
            <a:fillRect/>
          </a:stretch>
        </p:blipFill>
        <p:spPr>
          <a:xfrm>
            <a:off x="6268473" y="3250172"/>
            <a:ext cx="2583720" cy="3412749"/>
          </a:xfrm>
          <a:prstGeom prst="rect">
            <a:avLst/>
          </a:prstGeom>
        </p:spPr>
      </p:pic>
      <p:sp>
        <p:nvSpPr>
          <p:cNvPr id="11" name="正方形/長方形 10">
            <a:extLst>
              <a:ext uri="{FF2B5EF4-FFF2-40B4-BE49-F238E27FC236}">
                <a16:creationId xmlns:a16="http://schemas.microsoft.com/office/drawing/2014/main" id="{9B169FB7-4911-551F-CE92-C83A585F0CDF}"/>
              </a:ext>
            </a:extLst>
          </p:cNvPr>
          <p:cNvSpPr/>
          <p:nvPr/>
        </p:nvSpPr>
        <p:spPr>
          <a:xfrm>
            <a:off x="6268473" y="2996952"/>
            <a:ext cx="2719314" cy="3753091"/>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2" name="제목 1">
            <a:extLst>
              <a:ext uri="{FF2B5EF4-FFF2-40B4-BE49-F238E27FC236}">
                <a16:creationId xmlns:a16="http://schemas.microsoft.com/office/drawing/2014/main" id="{DC7F7C4F-5053-1CB9-A1DE-C954C2E2996B}"/>
              </a:ext>
            </a:extLst>
          </p:cNvPr>
          <p:cNvSpPr txBox="1">
            <a:spLocks/>
          </p:cNvSpPr>
          <p:nvPr/>
        </p:nvSpPr>
        <p:spPr>
          <a:xfrm>
            <a:off x="6187897" y="2663202"/>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SSL</a:t>
            </a:r>
            <a:r>
              <a:rPr lang="ja-JP" altLang="en-US" sz="1000" b="0" dirty="0">
                <a:solidFill>
                  <a:srgbClr val="F6882E"/>
                </a:solidFill>
                <a:latin typeface="BIZ UDP明朝 Medium" panose="02020500000000000000" pitchFamily="18" charset="-128"/>
                <a:ea typeface="BIZ UDP明朝 Medium" panose="02020500000000000000" pitchFamily="18" charset="-128"/>
              </a:rPr>
              <a:t>証明書</a:t>
            </a:r>
          </a:p>
        </p:txBody>
      </p:sp>
    </p:spTree>
    <p:extLst>
      <p:ext uri="{BB962C8B-B14F-4D97-AF65-F5344CB8AC3E}">
        <p14:creationId xmlns:p14="http://schemas.microsoft.com/office/powerpoint/2010/main" val="421917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SSH</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Secure Shell</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主に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Linux</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などの</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OS</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で利用され、</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ネットワークを通じてリモートコンピュータに接続したり</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ファイルを転送したりするためのプロトコル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RDP(Remote Desktop Protocol)</a:t>
            </a: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　</a:t>
            </a:r>
            <a:r>
              <a:rPr lang="en-US" altLang="ja-JP" b="1" i="0" dirty="0" err="1">
                <a:solidFill>
                  <a:srgbClr val="F6882E"/>
                </a:solidFill>
                <a:latin typeface="BIZ UDP明朝 Medium" panose="02020500000000000000" pitchFamily="18" charset="-128"/>
                <a:ea typeface="BIZ UDP明朝 Medium" panose="02020500000000000000" pitchFamily="18" charset="-128"/>
              </a:rPr>
              <a:t>WindowsOS</a:t>
            </a:r>
            <a:r>
              <a:rPr lang="ja-JP" altLang="en-US" i="0" dirty="0">
                <a:solidFill>
                  <a:srgbClr val="000000"/>
                </a:solidFill>
                <a:latin typeface="BIZ UDP明朝 Medium" panose="02020500000000000000" pitchFamily="18" charset="-128"/>
                <a:ea typeface="BIZ UDP明朝 Medium" panose="02020500000000000000" pitchFamily="18" charset="-128"/>
              </a:rPr>
              <a:t>で利用され、</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ネットワークを通じてリモートコンピュータに接続</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アプリケーション層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3742B581-BDE8-03FC-0787-D87531962B09}"/>
              </a:ext>
            </a:extLst>
          </p:cNvPr>
          <p:cNvPicPr>
            <a:picLocks noChangeAspect="1"/>
          </p:cNvPicPr>
          <p:nvPr/>
        </p:nvPicPr>
        <p:blipFill>
          <a:blip r:embed="rId3"/>
          <a:stretch>
            <a:fillRect/>
          </a:stretch>
        </p:blipFill>
        <p:spPr>
          <a:xfrm>
            <a:off x="913766" y="4915441"/>
            <a:ext cx="2239338" cy="1615463"/>
          </a:xfrm>
          <a:prstGeom prst="rect">
            <a:avLst/>
          </a:prstGeom>
        </p:spPr>
      </p:pic>
      <p:pic>
        <p:nvPicPr>
          <p:cNvPr id="13" name="図 12">
            <a:extLst>
              <a:ext uri="{FF2B5EF4-FFF2-40B4-BE49-F238E27FC236}">
                <a16:creationId xmlns:a16="http://schemas.microsoft.com/office/drawing/2014/main" id="{28900CB9-41BC-DDE6-F804-2D6A792865A2}"/>
              </a:ext>
            </a:extLst>
          </p:cNvPr>
          <p:cNvPicPr>
            <a:picLocks noChangeAspect="1"/>
          </p:cNvPicPr>
          <p:nvPr/>
        </p:nvPicPr>
        <p:blipFill>
          <a:blip r:embed="rId4"/>
          <a:stretch>
            <a:fillRect/>
          </a:stretch>
        </p:blipFill>
        <p:spPr>
          <a:xfrm>
            <a:off x="913766" y="2217038"/>
            <a:ext cx="3312368" cy="1056422"/>
          </a:xfrm>
          <a:prstGeom prst="rect">
            <a:avLst/>
          </a:prstGeom>
        </p:spPr>
      </p:pic>
      <p:sp>
        <p:nvSpPr>
          <p:cNvPr id="15" name="正方形/長方形 14">
            <a:extLst>
              <a:ext uri="{FF2B5EF4-FFF2-40B4-BE49-F238E27FC236}">
                <a16:creationId xmlns:a16="http://schemas.microsoft.com/office/drawing/2014/main" id="{24D83DB0-F88E-2AA6-0E3E-0EF6FB97A8AA}"/>
              </a:ext>
            </a:extLst>
          </p:cNvPr>
          <p:cNvSpPr/>
          <p:nvPr/>
        </p:nvSpPr>
        <p:spPr>
          <a:xfrm>
            <a:off x="913767" y="2209689"/>
            <a:ext cx="3312368" cy="106377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47A6A50B-8BD2-B355-B344-DDEDC9BF7C6C}"/>
              </a:ext>
            </a:extLst>
          </p:cNvPr>
          <p:cNvSpPr txBox="1">
            <a:spLocks/>
          </p:cNvSpPr>
          <p:nvPr/>
        </p:nvSpPr>
        <p:spPr>
          <a:xfrm>
            <a:off x="889018" y="187633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SSH</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正方形/長方形 16">
            <a:extLst>
              <a:ext uri="{FF2B5EF4-FFF2-40B4-BE49-F238E27FC236}">
                <a16:creationId xmlns:a16="http://schemas.microsoft.com/office/drawing/2014/main" id="{7D568DB8-232B-A111-CF9B-421E99EFD18A}"/>
              </a:ext>
            </a:extLst>
          </p:cNvPr>
          <p:cNvSpPr/>
          <p:nvPr/>
        </p:nvSpPr>
        <p:spPr>
          <a:xfrm>
            <a:off x="913766" y="4915440"/>
            <a:ext cx="2239338" cy="161546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8" name="제목 1">
            <a:extLst>
              <a:ext uri="{FF2B5EF4-FFF2-40B4-BE49-F238E27FC236}">
                <a16:creationId xmlns:a16="http://schemas.microsoft.com/office/drawing/2014/main" id="{00E38ADC-8307-3C76-7227-2327C848D858}"/>
              </a:ext>
            </a:extLst>
          </p:cNvPr>
          <p:cNvSpPr txBox="1">
            <a:spLocks/>
          </p:cNvSpPr>
          <p:nvPr/>
        </p:nvSpPr>
        <p:spPr>
          <a:xfrm>
            <a:off x="889018" y="4583012"/>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RDP</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200725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SMTP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Simple Mail Transfer Protocol</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インターネット上で</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電子メールを送信するためのプロトコル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b="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NFS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Network File System</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コンピューターネットワーク上で</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ファイルを共有するためのプロトコル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b="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DNS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Domain Name System</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インターネット上のコンピューターが</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ドメイン名を使用して通信できるようにするためのプロトコル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UDP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その他</a:t>
            </a:r>
            <a:r>
              <a:rPr lang="en-US" altLang="ja-JP" b="1" i="0" dirty="0">
                <a:solidFill>
                  <a:srgbClr val="F6882E"/>
                </a:solidFill>
                <a:latin typeface="BIZ UDP明朝 Medium" panose="02020500000000000000" pitchFamily="18" charset="-128"/>
                <a:ea typeface="BIZ UDP明朝 Medium" panose="02020500000000000000" pitchFamily="18" charset="-128"/>
              </a:rPr>
              <a:t>DB</a:t>
            </a:r>
            <a:r>
              <a:rPr lang="ja-JP" altLang="en-US" b="1" i="0" dirty="0">
                <a:solidFill>
                  <a:srgbClr val="F6882E"/>
                </a:solidFill>
                <a:latin typeface="BIZ UDP明朝 Medium" panose="02020500000000000000" pitchFamily="18" charset="-128"/>
                <a:ea typeface="BIZ UDP明朝 Medium" panose="02020500000000000000" pitchFamily="18" charset="-128"/>
              </a:rPr>
              <a:t>接続プロトコル</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さまざまな</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の種類に対して、それぞれ接続するためのプロトコルがあります。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アプリケーション層</a:t>
            </a:r>
          </a:p>
        </p:txBody>
      </p:sp>
    </p:spTree>
    <p:extLst>
      <p:ext uri="{BB962C8B-B14F-4D97-AF65-F5344CB8AC3E}">
        <p14:creationId xmlns:p14="http://schemas.microsoft.com/office/powerpoint/2010/main" val="817258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アドレスがあればネットワーク上のコンピュータを一意に識別することができますが、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ポート</a:t>
            </a:r>
            <a:r>
              <a:rPr lang="ja-JP" altLang="en-US" i="0" dirty="0">
                <a:solidFill>
                  <a:srgbClr val="000000"/>
                </a:solidFill>
                <a:effectLst/>
                <a:latin typeface="BIZ UDP明朝 Medium" panose="02020500000000000000" pitchFamily="18" charset="-128"/>
                <a:ea typeface="BIZ UDP明朝 Medium" panose="02020500000000000000" pitchFamily="18" charset="-128"/>
              </a:rPr>
              <a:t>は</a:t>
            </a:r>
            <a:r>
              <a:rPr lang="ja-JP" altLang="en-US" i="0" u="heavy" dirty="0">
                <a:solidFill>
                  <a:srgbClr val="202020"/>
                </a:solidFill>
                <a:effectLst/>
                <a:uFill>
                  <a:solidFill>
                    <a:srgbClr val="F6882E"/>
                  </a:solidFill>
                </a:uFill>
                <a:latin typeface="BIZ UDP明朝 Medium" panose="02020500000000000000" pitchFamily="18" charset="-128"/>
                <a:ea typeface="BIZ UDP明朝 Medium" panose="02020500000000000000" pitchFamily="18" charset="-128"/>
              </a:rPr>
              <a:t>プロトコルや対象プログラムを識別</a:t>
            </a:r>
            <a:r>
              <a:rPr lang="ja-JP" altLang="en-US" i="0" dirty="0">
                <a:solidFill>
                  <a:srgbClr val="202020"/>
                </a:solidFill>
                <a:effectLst/>
                <a:latin typeface="BIZ UDP明朝 Medium" panose="02020500000000000000" pitchFamily="18" charset="-128"/>
                <a:ea typeface="BIZ UDP明朝 Medium" panose="02020500000000000000" pitchFamily="18" charset="-128"/>
              </a:rPr>
              <a:t>することができます。</a:t>
            </a:r>
            <a:r>
              <a:rPr lang="en-US" altLang="ja-JP" i="0" dirty="0">
                <a:solidFill>
                  <a:srgbClr val="333333"/>
                </a:solidFill>
                <a:effectLst/>
                <a:latin typeface="BIZ UDP明朝 Medium" panose="02020500000000000000" pitchFamily="18" charset="-128"/>
                <a:ea typeface="BIZ UDP明朝 Medium" panose="02020500000000000000" pitchFamily="18" charset="-128"/>
              </a:rPr>
              <a:t> 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アドレスが「建物の住所」だとすると、ポートは「部屋の番号」といった</a:t>
            </a:r>
            <a:r>
              <a:rPr lang="ja-JP" altLang="en-US" i="0" dirty="0">
                <a:solidFill>
                  <a:srgbClr val="383838"/>
                </a:solidFill>
                <a:effectLst/>
                <a:latin typeface="BIZ UDP明朝 Medium" panose="02020500000000000000" pitchFamily="18" charset="-128"/>
                <a:ea typeface="BIZ UDP明朝 Medium" panose="02020500000000000000" pitchFamily="18" charset="-128"/>
              </a:rPr>
              <a:t>形にいいかえることが出来ます。</a:t>
            </a:r>
            <a:endParaRPr lang="en-US" altLang="ja-JP" i="0" dirty="0">
              <a:solidFill>
                <a:srgbClr val="383838"/>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83838"/>
                </a:solidFill>
                <a:effectLst/>
                <a:latin typeface="BIZ UDP明朝 Medium" panose="02020500000000000000" pitchFamily="18" charset="-128"/>
                <a:ea typeface="BIZ UDP明朝 Medium" panose="02020500000000000000" pitchFamily="18" charset="-128"/>
              </a:rPr>
              <a:t>　</a:t>
            </a:r>
            <a:r>
              <a:rPr lang="ja-JP" altLang="en-US" i="0" dirty="0">
                <a:solidFill>
                  <a:srgbClr val="333333"/>
                </a:solidFill>
                <a:effectLst/>
                <a:latin typeface="BIZ UDP明朝 Medium" panose="02020500000000000000" pitchFamily="18" charset="-128"/>
                <a:ea typeface="BIZ UDP明朝 Medium" panose="02020500000000000000" pitchFamily="18" charset="-128"/>
              </a:rPr>
              <a:t>ポートは</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番号で表記</a:t>
            </a:r>
            <a:r>
              <a:rPr lang="ja-JP" altLang="en-US" i="0" dirty="0">
                <a:solidFill>
                  <a:srgbClr val="333333"/>
                </a:solidFill>
                <a:effectLst/>
                <a:latin typeface="BIZ UDP明朝 Medium" panose="02020500000000000000" pitchFamily="18" charset="-128"/>
                <a:ea typeface="BIZ UDP明朝 Medium" panose="02020500000000000000" pitchFamily="18" charset="-128"/>
              </a:rPr>
              <a:t>され、</a:t>
            </a:r>
            <a:r>
              <a:rPr lang="ja-JP" altLang="en-US" i="0" dirty="0">
                <a:solidFill>
                  <a:srgbClr val="000000"/>
                </a:solidFill>
                <a:effectLst/>
                <a:latin typeface="BIZ UDP明朝 Medium" panose="02020500000000000000" pitchFamily="18" charset="-128"/>
                <a:ea typeface="BIZ UDP明朝 Medium" panose="02020500000000000000" pitchFamily="18" charset="-128"/>
              </a:rPr>
              <a:t> </a:t>
            </a:r>
            <a:r>
              <a:rPr lang="en-US" altLang="ja-JP" i="0" dirty="0">
                <a:solidFill>
                  <a:srgbClr val="000000"/>
                </a:solidFill>
                <a:effectLst/>
                <a:latin typeface="BIZ UDP明朝 Medium" panose="02020500000000000000" pitchFamily="18" charset="-128"/>
                <a:ea typeface="BIZ UDP明朝 Medium" panose="02020500000000000000" pitchFamily="18" charset="-128"/>
              </a:rPr>
              <a:t>0</a:t>
            </a:r>
            <a:r>
              <a:rPr lang="ja-JP" altLang="en-US" i="0" dirty="0">
                <a:solidFill>
                  <a:srgbClr val="000000"/>
                </a:solidFill>
                <a:effectLst/>
                <a:latin typeface="BIZ UDP明朝 Medium" panose="02020500000000000000" pitchFamily="18" charset="-128"/>
                <a:ea typeface="BIZ UDP明朝 Medium" panose="02020500000000000000" pitchFamily="18" charset="-128"/>
              </a:rPr>
              <a:t>番～</a:t>
            </a:r>
            <a:r>
              <a:rPr lang="en-US" altLang="ja-JP" i="0" dirty="0">
                <a:solidFill>
                  <a:srgbClr val="000000"/>
                </a:solidFill>
                <a:effectLst/>
                <a:latin typeface="BIZ UDP明朝 Medium" panose="02020500000000000000" pitchFamily="18" charset="-128"/>
                <a:ea typeface="BIZ UDP明朝 Medium" panose="02020500000000000000" pitchFamily="18" charset="-128"/>
              </a:rPr>
              <a:t>65535</a:t>
            </a:r>
            <a:r>
              <a:rPr lang="ja-JP" altLang="en-US" i="0" dirty="0">
                <a:solidFill>
                  <a:srgbClr val="000000"/>
                </a:solidFill>
                <a:effectLst/>
                <a:latin typeface="BIZ UDP明朝 Medium" panose="02020500000000000000" pitchFamily="18" charset="-128"/>
                <a:ea typeface="BIZ UDP明朝 Medium" panose="02020500000000000000" pitchFamily="18" charset="-128"/>
              </a:rPr>
              <a:t>番まであります。そして、そのうち</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メジャーなプロトコルに関しては、</a:t>
            </a:r>
            <a:r>
              <a:rPr lang="en-US" altLang="ja-JP"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IANA</a:t>
            </a:r>
            <a:r>
              <a:rPr lang="ja-JP" altLang="en-US" i="0" u="heavy"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rPr>
              <a:t>という団体により</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ポート番号が割り当てられています</a:t>
            </a:r>
            <a:r>
              <a:rPr lang="ja-JP" altLang="en-US" i="0"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。それらを</a:t>
            </a:r>
            <a:r>
              <a:rPr lang="ja-JP" altLang="en-US" b="1" i="0"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ウェルノウンポート</a:t>
            </a:r>
            <a:r>
              <a:rPr lang="ja-JP" altLang="en-US" i="0"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rPr>
              <a:t>と呼びます。</a:t>
            </a:r>
            <a:endParaRPr lang="en-US" altLang="ja-JP" i="0"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endParaRPr>
          </a:p>
          <a:p>
            <a:pPr marL="0" indent="0"/>
            <a:r>
              <a:rPr lang="ja-JP" altLang="en-US" i="0" dirty="0">
                <a:solidFill>
                  <a:srgbClr val="383838"/>
                </a:solidFill>
                <a:latin typeface="BIZ UDP明朝 Medium" panose="02020500000000000000" pitchFamily="18" charset="-128"/>
                <a:ea typeface="BIZ UDP明朝 Medium" panose="02020500000000000000" pitchFamily="18" charset="-128"/>
              </a:rPr>
              <a:t>　</a:t>
            </a:r>
            <a:r>
              <a:rPr lang="ja-JP" altLang="en-US" i="0" dirty="0">
                <a:solidFill>
                  <a:srgbClr val="383838"/>
                </a:solidFill>
                <a:effectLst/>
                <a:latin typeface="BIZ UDP明朝 Medium" panose="02020500000000000000" pitchFamily="18" charset="-128"/>
                <a:ea typeface="BIZ UDP明朝 Medium" panose="02020500000000000000" pitchFamily="18" charset="-128"/>
              </a:rPr>
              <a:t>必ずしも割り当てられたプロトコルとポート番号を使用しなくてはいけないというわけではなくセキュリティの関係上、意図的にポート番号を変更することもありますが、</a:t>
            </a:r>
            <a:r>
              <a:rPr lang="ja-JP" altLang="en-US" i="0" u="heavy"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rPr>
              <a:t>指定のない限りはウェルノウンポートを使用します</a:t>
            </a:r>
            <a:r>
              <a:rPr lang="ja-JP" altLang="en-US" i="0" dirty="0">
                <a:solidFill>
                  <a:srgbClr val="383838"/>
                </a:solidFill>
                <a:effectLst/>
                <a:latin typeface="BIZ UDP明朝 Medium" panose="02020500000000000000" pitchFamily="18" charset="-128"/>
                <a:ea typeface="BIZ UDP明朝 Medium" panose="02020500000000000000" pitchFamily="18" charset="-128"/>
              </a:rPr>
              <a:t>。</a:t>
            </a:r>
            <a:endParaRPr lang="en-US" altLang="ja-JP" i="0" dirty="0">
              <a:solidFill>
                <a:srgbClr val="383838"/>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83838"/>
              </a:solidFill>
              <a:latin typeface="BIZ UDP明朝 Medium" panose="02020500000000000000" pitchFamily="18" charset="-128"/>
              <a:ea typeface="BIZ UDP明朝 Medium" panose="02020500000000000000" pitchFamily="18" charset="-128"/>
            </a:endParaRPr>
          </a:p>
          <a:p>
            <a:pPr marL="0" indent="0"/>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03 </a:t>
            </a:r>
            <a:r>
              <a:rPr lang="ja-JP" altLang="en-US" sz="1600" dirty="0">
                <a:solidFill>
                  <a:schemeClr val="tx1"/>
                </a:solidFill>
                <a:latin typeface="BIZ UDP明朝 Medium" panose="02020500000000000000" pitchFamily="18" charset="-128"/>
                <a:ea typeface="BIZ UDP明朝 Medium" panose="02020500000000000000" pitchFamily="18" charset="-128"/>
              </a:rPr>
              <a:t>ポート</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ポート</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3" name="表 7">
            <a:extLst>
              <a:ext uri="{FF2B5EF4-FFF2-40B4-BE49-F238E27FC236}">
                <a16:creationId xmlns:a16="http://schemas.microsoft.com/office/drawing/2014/main" id="{9B90AB8C-CFDC-E5E4-F306-8EFCA588D221}"/>
              </a:ext>
            </a:extLst>
          </p:cNvPr>
          <p:cNvGraphicFramePr>
            <a:graphicFrameLocks noGrp="1"/>
          </p:cNvGraphicFramePr>
          <p:nvPr>
            <p:extLst>
              <p:ext uri="{D42A27DB-BD31-4B8C-83A1-F6EECF244321}">
                <p14:modId xmlns:p14="http://schemas.microsoft.com/office/powerpoint/2010/main" val="449102231"/>
              </p:ext>
            </p:extLst>
          </p:nvPr>
        </p:nvGraphicFramePr>
        <p:xfrm>
          <a:off x="2486110" y="3933055"/>
          <a:ext cx="3454042" cy="2802992"/>
        </p:xfrm>
        <a:graphic>
          <a:graphicData uri="http://schemas.openxmlformats.org/drawingml/2006/table">
            <a:tbl>
              <a:tblPr firstRow="1" bandRow="1">
                <a:tableStyleId>{5C22544A-7EE6-4342-B048-85BDC9FD1C3A}</a:tableStyleId>
              </a:tblPr>
              <a:tblGrid>
                <a:gridCol w="1727021">
                  <a:extLst>
                    <a:ext uri="{9D8B030D-6E8A-4147-A177-3AD203B41FA5}">
                      <a16:colId xmlns:a16="http://schemas.microsoft.com/office/drawing/2014/main" val="3072348309"/>
                    </a:ext>
                  </a:extLst>
                </a:gridCol>
                <a:gridCol w="1727021">
                  <a:extLst>
                    <a:ext uri="{9D8B030D-6E8A-4147-A177-3AD203B41FA5}">
                      <a16:colId xmlns:a16="http://schemas.microsoft.com/office/drawing/2014/main" val="1973933321"/>
                    </a:ext>
                  </a:extLst>
                </a:gridCol>
              </a:tblGrid>
              <a:tr h="350374">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プロトコル</a:t>
                      </a:r>
                    </a:p>
                  </a:txBody>
                  <a:tcPr>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ポート番号</a:t>
                      </a:r>
                    </a:p>
                  </a:txBody>
                  <a:tcPr>
                    <a:solidFill>
                      <a:srgbClr val="F6882E"/>
                    </a:solidFill>
                  </a:tcPr>
                </a:tc>
                <a:extLst>
                  <a:ext uri="{0D108BD9-81ED-4DB2-BD59-A6C34878D82A}">
                    <a16:rowId xmlns:a16="http://schemas.microsoft.com/office/drawing/2014/main" val="525650038"/>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HTTP</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80</a:t>
                      </a:r>
                    </a:p>
                  </a:txBody>
                  <a:tcPr>
                    <a:solidFill>
                      <a:schemeClr val="accent6">
                        <a:lumMod val="40000"/>
                        <a:lumOff val="60000"/>
                      </a:schemeClr>
                    </a:solidFill>
                  </a:tcPr>
                </a:tc>
                <a:extLst>
                  <a:ext uri="{0D108BD9-81ED-4DB2-BD59-A6C34878D82A}">
                    <a16:rowId xmlns:a16="http://schemas.microsoft.com/office/drawing/2014/main" val="3841647270"/>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HTTPS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443</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354097013"/>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SSH</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22</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1829755341"/>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RDP</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3389</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745588729"/>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SMTP</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25</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307881257"/>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NFS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2049</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3310112880"/>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DNS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53</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416036358"/>
                  </a:ext>
                </a:extLst>
              </a:tr>
            </a:tbl>
          </a:graphicData>
        </a:graphic>
      </p:graphicFrame>
      <p:sp>
        <p:nvSpPr>
          <p:cNvPr id="8" name="제목 1">
            <a:extLst>
              <a:ext uri="{FF2B5EF4-FFF2-40B4-BE49-F238E27FC236}">
                <a16:creationId xmlns:a16="http://schemas.microsoft.com/office/drawing/2014/main" id="{7F766749-1BA2-DA30-364F-546791D3F1ED}"/>
              </a:ext>
            </a:extLst>
          </p:cNvPr>
          <p:cNvSpPr txBox="1">
            <a:spLocks/>
          </p:cNvSpPr>
          <p:nvPr/>
        </p:nvSpPr>
        <p:spPr>
          <a:xfrm>
            <a:off x="2418556" y="35655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AWS</a:t>
            </a:r>
            <a:r>
              <a:rPr lang="ja-JP" altLang="en-US" sz="1000" b="0" dirty="0">
                <a:solidFill>
                  <a:srgbClr val="F6882E"/>
                </a:solidFill>
                <a:latin typeface="BIZ UDP明朝 Medium" panose="02020500000000000000" pitchFamily="18" charset="-128"/>
                <a:ea typeface="BIZ UDP明朝 Medium" panose="02020500000000000000" pitchFamily="18" charset="-128"/>
              </a:rPr>
              <a:t>でよく使用するウェルノウンポート</a:t>
            </a:r>
          </a:p>
        </p:txBody>
      </p:sp>
    </p:spTree>
    <p:extLst>
      <p:ext uri="{BB962C8B-B14F-4D97-AF65-F5344CB8AC3E}">
        <p14:creationId xmlns:p14="http://schemas.microsoft.com/office/powerpoint/2010/main" val="3308866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95536" y="3192944"/>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716016" y="2457306"/>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IP</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アドレス</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716016" y="3883142"/>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634719" y="5308976"/>
            <a:ext cx="940521"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733979" y="4258957"/>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プロトコル</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733979" y="5698534"/>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ポート</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例えば、</a:t>
            </a:r>
            <a:r>
              <a:rPr lang="en-US" altLang="ja-JP" i="0" dirty="0">
                <a:solidFill>
                  <a:srgbClr val="000000"/>
                </a:solidFill>
                <a:latin typeface="BIZ UDP明朝 Medium" panose="02020500000000000000" pitchFamily="18" charset="-128"/>
                <a:ea typeface="BIZ UDP明朝 Medium" panose="02020500000000000000" pitchFamily="18" charset="-128"/>
              </a:rPr>
              <a:t>Google</a:t>
            </a:r>
            <a:r>
              <a:rPr lang="ja-JP" altLang="en-US" i="0" dirty="0">
                <a:solidFill>
                  <a:srgbClr val="000000"/>
                </a:solidFill>
                <a:latin typeface="BIZ UDP明朝 Medium" panose="02020500000000000000" pitchFamily="18" charset="-128"/>
                <a:ea typeface="BIZ UDP明朝 Medium" panose="02020500000000000000" pitchFamily="18" charset="-128"/>
              </a:rPr>
              <a:t>で</a:t>
            </a:r>
            <a:r>
              <a:rPr lang="en-US" altLang="ja-JP" i="0" dirty="0">
                <a:solidFill>
                  <a:srgbClr val="000000"/>
                </a:solidFill>
                <a:latin typeface="BIZ UDP明朝 Medium" panose="02020500000000000000" pitchFamily="18" charset="-128"/>
                <a:ea typeface="BIZ UDP明朝 Medium" panose="02020500000000000000" pitchFamily="18" charset="-128"/>
              </a:rPr>
              <a:t>WEB</a:t>
            </a:r>
            <a:r>
              <a:rPr lang="ja-JP" altLang="en-US" i="0" dirty="0">
                <a:solidFill>
                  <a:srgbClr val="000000"/>
                </a:solidFill>
                <a:latin typeface="BIZ UDP明朝 Medium" panose="02020500000000000000" pitchFamily="18" charset="-128"/>
                <a:ea typeface="BIZ UDP明朝 Medium" panose="02020500000000000000" pitchFamily="18" charset="-128"/>
              </a:rPr>
              <a:t>検索するときは、「</a:t>
            </a:r>
            <a:r>
              <a:rPr lang="en-US" altLang="ja-JP" i="0" dirty="0">
                <a:solidFill>
                  <a:srgbClr val="000000"/>
                </a:solidFill>
                <a:latin typeface="BIZ UDP明朝 Medium" panose="02020500000000000000" pitchFamily="18" charset="-128"/>
                <a:ea typeface="BIZ UDP明朝 Medium" panose="02020500000000000000" pitchFamily="18" charset="-128"/>
              </a:rPr>
              <a:t>WEB</a:t>
            </a:r>
            <a:r>
              <a:rPr lang="ja-JP" altLang="en-US" i="0" dirty="0">
                <a:solidFill>
                  <a:srgbClr val="000000"/>
                </a:solidFill>
                <a:latin typeface="BIZ UDP明朝 Medium" panose="02020500000000000000" pitchFamily="18" charset="-128"/>
                <a:ea typeface="BIZ UDP明朝 Medium" panose="02020500000000000000" pitchFamily="18" charset="-128"/>
              </a:rPr>
              <a:t>」なのでプロトコルは「</a:t>
            </a:r>
            <a:r>
              <a:rPr lang="en-US" altLang="ja-JP" i="0" dirty="0">
                <a:solidFill>
                  <a:srgbClr val="000000"/>
                </a:solidFill>
                <a:latin typeface="BIZ UDP明朝 Medium" panose="02020500000000000000" pitchFamily="18" charset="-128"/>
                <a:ea typeface="BIZ UDP明朝 Medium" panose="02020500000000000000" pitchFamily="18" charset="-128"/>
              </a:rPr>
              <a:t>TCP:HTTP</a:t>
            </a:r>
            <a:r>
              <a:rPr lang="ja-JP" altLang="en-US" i="0" dirty="0">
                <a:solidFill>
                  <a:srgbClr val="000000"/>
                </a:solidFill>
                <a:latin typeface="BIZ UDP明朝 Medium" panose="02020500000000000000" pitchFamily="18" charset="-128"/>
                <a:ea typeface="BIZ UDP明朝 Medium" panose="02020500000000000000" pitchFamily="18" charset="-128"/>
              </a:rPr>
              <a:t>」通信となり、ポート番号は「</a:t>
            </a:r>
            <a:r>
              <a:rPr lang="en-US" altLang="ja-JP" i="0" dirty="0">
                <a:solidFill>
                  <a:srgbClr val="000000"/>
                </a:solidFill>
                <a:latin typeface="BIZ UDP明朝 Medium" panose="02020500000000000000" pitchFamily="18" charset="-128"/>
                <a:ea typeface="BIZ UDP明朝 Medium" panose="02020500000000000000" pitchFamily="18" charset="-128"/>
              </a:rPr>
              <a:t>80</a:t>
            </a:r>
            <a:r>
              <a:rPr lang="ja-JP" altLang="en-US" i="0" dirty="0">
                <a:solidFill>
                  <a:srgbClr val="000000"/>
                </a:solidFill>
                <a:latin typeface="BIZ UDP明朝 Medium" panose="02020500000000000000" pitchFamily="18" charset="-128"/>
                <a:ea typeface="BIZ UDP明朝 Medium" panose="02020500000000000000" pitchFamily="18" charset="-128"/>
              </a:rPr>
              <a:t>」を使用します。</a:t>
            </a:r>
            <a:r>
              <a:rPr lang="ja-JP" altLang="en-US" i="0" dirty="0">
                <a:solidFill>
                  <a:srgbClr val="000000"/>
                </a:solidFill>
                <a:effectLst/>
                <a:latin typeface="BIZ UDP明朝 Medium" panose="02020500000000000000" pitchFamily="18" charset="-128"/>
                <a:ea typeface="BIZ UDP明朝 Medium" panose="02020500000000000000" pitchFamily="18" charset="-128"/>
              </a:rPr>
              <a:t>その時、</a:t>
            </a:r>
            <a:r>
              <a:rPr lang="en-US" altLang="ja-JP" i="0" dirty="0">
                <a:solidFill>
                  <a:srgbClr val="000000"/>
                </a:solidFill>
                <a:effectLst/>
                <a:latin typeface="BIZ UDP明朝 Medium" panose="02020500000000000000" pitchFamily="18" charset="-128"/>
                <a:ea typeface="BIZ UDP明朝 Medium" panose="02020500000000000000" pitchFamily="18" charset="-128"/>
              </a:rPr>
              <a:t>Google</a:t>
            </a:r>
            <a:r>
              <a:rPr lang="ja-JP" altLang="en-US" i="0" dirty="0">
                <a:solidFill>
                  <a:srgbClr val="000000"/>
                </a:solidFill>
                <a:effectLst/>
                <a:latin typeface="BIZ UDP明朝 Medium" panose="02020500000000000000" pitchFamily="18" charset="-128"/>
                <a:ea typeface="BIZ UDP明朝 Medium" panose="02020500000000000000" pitchFamily="18" charset="-128"/>
              </a:rPr>
              <a:t>サーバー側は</a:t>
            </a:r>
            <a:r>
              <a:rPr lang="en-US" altLang="ja-JP" i="0" dirty="0">
                <a:solidFill>
                  <a:srgbClr val="000000"/>
                </a:solidFill>
                <a:effectLst/>
                <a:latin typeface="BIZ UDP明朝 Medium" panose="02020500000000000000" pitchFamily="18" charset="-128"/>
                <a:ea typeface="BIZ UDP明朝 Medium" panose="02020500000000000000" pitchFamily="18" charset="-128"/>
              </a:rPr>
              <a:t>WEB</a:t>
            </a:r>
            <a:r>
              <a:rPr lang="ja-JP" altLang="en-US" i="0" dirty="0">
                <a:solidFill>
                  <a:srgbClr val="000000"/>
                </a:solidFill>
                <a:effectLst/>
                <a:latin typeface="BIZ UDP明朝 Medium" panose="02020500000000000000" pitchFamily="18" charset="-128"/>
                <a:ea typeface="BIZ UDP明朝 Medium" panose="02020500000000000000" pitchFamily="18" charset="-128"/>
              </a:rPr>
              <a:t>通信は</a:t>
            </a:r>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i="0" dirty="0">
                <a:solidFill>
                  <a:srgbClr val="000000"/>
                </a:solidFill>
                <a:latin typeface="BIZ UDP明朝 Medium" panose="02020500000000000000" pitchFamily="18" charset="-128"/>
                <a:ea typeface="BIZ UDP明朝 Medium" panose="02020500000000000000" pitchFamily="18" charset="-128"/>
              </a:rPr>
              <a:t>TCP:HTTP</a:t>
            </a:r>
            <a:r>
              <a:rPr lang="ja-JP" altLang="en-US" i="0" dirty="0">
                <a:solidFill>
                  <a:srgbClr val="000000"/>
                </a:solidFill>
                <a:latin typeface="BIZ UDP明朝 Medium" panose="02020500000000000000" pitchFamily="18" charset="-128"/>
                <a:ea typeface="BIZ UDP明朝 Medium" panose="02020500000000000000" pitchFamily="18" charset="-128"/>
              </a:rPr>
              <a:t>」の「ポート</a:t>
            </a:r>
            <a:r>
              <a:rPr lang="en-US" altLang="ja-JP" i="0" dirty="0">
                <a:solidFill>
                  <a:srgbClr val="000000"/>
                </a:solidFill>
                <a:latin typeface="BIZ UDP明朝 Medium" panose="02020500000000000000" pitchFamily="18" charset="-128"/>
                <a:ea typeface="BIZ UDP明朝 Medium" panose="02020500000000000000" pitchFamily="18" charset="-128"/>
              </a:rPr>
              <a:t>:80</a:t>
            </a:r>
            <a:r>
              <a:rPr lang="ja-JP" altLang="en-US" i="0" dirty="0">
                <a:solidFill>
                  <a:srgbClr val="000000"/>
                </a:solidFill>
                <a:latin typeface="BIZ UDP明朝 Medium" panose="02020500000000000000" pitchFamily="18" charset="-128"/>
                <a:ea typeface="BIZ UDP明朝 Medium" panose="02020500000000000000" pitchFamily="18" charset="-128"/>
              </a:rPr>
              <a:t>」で通信を受けると指定しているので、われわれは</a:t>
            </a:r>
            <a:r>
              <a:rPr lang="en-US" altLang="ja-JP" i="0" dirty="0">
                <a:solidFill>
                  <a:srgbClr val="000000"/>
                </a:solidFill>
                <a:latin typeface="BIZ UDP明朝 Medium" panose="02020500000000000000" pitchFamily="18" charset="-128"/>
                <a:ea typeface="BIZ UDP明朝 Medium" panose="02020500000000000000" pitchFamily="18" charset="-128"/>
              </a:rPr>
              <a:t>Google</a:t>
            </a:r>
            <a:r>
              <a:rPr lang="ja-JP" altLang="en-US" i="0" dirty="0">
                <a:solidFill>
                  <a:srgbClr val="000000"/>
                </a:solidFill>
                <a:latin typeface="BIZ UDP明朝 Medium" panose="02020500000000000000" pitchFamily="18" charset="-128"/>
                <a:ea typeface="BIZ UDP明朝 Medium" panose="02020500000000000000" pitchFamily="18" charset="-128"/>
              </a:rPr>
              <a:t>に</a:t>
            </a:r>
            <a:r>
              <a:rPr lang="en-US" altLang="ja-JP" i="0" dirty="0">
                <a:solidFill>
                  <a:srgbClr val="000000"/>
                </a:solidFill>
                <a:latin typeface="BIZ UDP明朝 Medium" panose="02020500000000000000" pitchFamily="18" charset="-128"/>
                <a:ea typeface="BIZ UDP明朝 Medium" panose="02020500000000000000" pitchFamily="18" charset="-128"/>
              </a:rPr>
              <a:t>WEB</a:t>
            </a:r>
            <a:r>
              <a:rPr lang="ja-JP" altLang="en-US" i="0" dirty="0">
                <a:solidFill>
                  <a:srgbClr val="000000"/>
                </a:solidFill>
                <a:latin typeface="BIZ UDP明朝 Medium" panose="02020500000000000000" pitchFamily="18" charset="-128"/>
                <a:ea typeface="BIZ UDP明朝 Medium" panose="02020500000000000000" pitchFamily="18" charset="-128"/>
              </a:rPr>
              <a:t>アクセスをすることが可能となっているわけです。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03 </a:t>
            </a:r>
            <a:r>
              <a:rPr lang="ja-JP" altLang="en-US" sz="1600" dirty="0">
                <a:solidFill>
                  <a:schemeClr val="tx1"/>
                </a:solidFill>
                <a:latin typeface="BIZ UDP明朝 Medium" panose="02020500000000000000" pitchFamily="18" charset="-128"/>
                <a:ea typeface="BIZ UDP明朝 Medium" panose="02020500000000000000" pitchFamily="18" charset="-128"/>
              </a:rPr>
              <a:t>ポート</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ポート</a:t>
            </a:r>
          </a:p>
        </p:txBody>
      </p:sp>
      <p:sp>
        <p:nvSpPr>
          <p:cNvPr id="9" name="正方形/長方形 8">
            <a:extLst>
              <a:ext uri="{FF2B5EF4-FFF2-40B4-BE49-F238E27FC236}">
                <a16:creationId xmlns:a16="http://schemas.microsoft.com/office/drawing/2014/main" id="{BFFBDBB2-F35F-50F2-A59E-B93E5B3F2C5C}"/>
              </a:ext>
            </a:extLst>
          </p:cNvPr>
          <p:cNvSpPr/>
          <p:nvPr/>
        </p:nvSpPr>
        <p:spPr>
          <a:xfrm>
            <a:off x="707122" y="2348880"/>
            <a:ext cx="7681302" cy="4092008"/>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761500BC-37B1-AF52-2593-0F533F45B3DD}"/>
              </a:ext>
            </a:extLst>
          </p:cNvPr>
          <p:cNvSpPr txBox="1">
            <a:spLocks/>
          </p:cNvSpPr>
          <p:nvPr/>
        </p:nvSpPr>
        <p:spPr>
          <a:xfrm>
            <a:off x="1367644" y="3954925"/>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79801C78-E5F0-F144-AF55-5C90A9CDA2E1}"/>
              </a:ext>
            </a:extLst>
          </p:cNvPr>
          <p:cNvSpPr txBox="1">
            <a:spLocks/>
          </p:cNvSpPr>
          <p:nvPr/>
        </p:nvSpPr>
        <p:spPr>
          <a:xfrm>
            <a:off x="1429727" y="394414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29" name="図 28">
            <a:extLst>
              <a:ext uri="{FF2B5EF4-FFF2-40B4-BE49-F238E27FC236}">
                <a16:creationId xmlns:a16="http://schemas.microsoft.com/office/drawing/2014/main" id="{AC928B6A-2F0B-80C4-2E9D-06B0928C44AB}"/>
              </a:ext>
            </a:extLst>
          </p:cNvPr>
          <p:cNvPicPr>
            <a:picLocks noChangeAspect="1"/>
          </p:cNvPicPr>
          <p:nvPr/>
        </p:nvPicPr>
        <p:blipFill>
          <a:blip r:embed="rId3">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4097187" y="4130780"/>
            <a:ext cx="766405" cy="766405"/>
          </a:xfrm>
          <a:prstGeom prst="rect">
            <a:avLst/>
          </a:prstGeom>
        </p:spPr>
      </p:pic>
      <p:pic>
        <p:nvPicPr>
          <p:cNvPr id="30" name="図 29">
            <a:extLst>
              <a:ext uri="{FF2B5EF4-FFF2-40B4-BE49-F238E27FC236}">
                <a16:creationId xmlns:a16="http://schemas.microsoft.com/office/drawing/2014/main" id="{EC3D70C6-0A32-A0C3-C2F2-0966E3A057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7283" y="4247309"/>
            <a:ext cx="861174" cy="861174"/>
          </a:xfrm>
          <a:prstGeom prst="rect">
            <a:avLst/>
          </a:prstGeom>
        </p:spPr>
      </p:pic>
      <p:pic>
        <p:nvPicPr>
          <p:cNvPr id="31" name="図 30">
            <a:extLst>
              <a:ext uri="{FF2B5EF4-FFF2-40B4-BE49-F238E27FC236}">
                <a16:creationId xmlns:a16="http://schemas.microsoft.com/office/drawing/2014/main" id="{46CF230B-9DA8-6087-7E25-9DDE80C60C0C}"/>
              </a:ext>
            </a:extLst>
          </p:cNvPr>
          <p:cNvPicPr>
            <a:picLocks noChangeAspect="1"/>
          </p:cNvPicPr>
          <p:nvPr/>
        </p:nvPicPr>
        <p:blipFill>
          <a:blip r:embed="rId5"/>
          <a:stretch>
            <a:fillRect/>
          </a:stretch>
        </p:blipFill>
        <p:spPr>
          <a:xfrm>
            <a:off x="1063816" y="5328895"/>
            <a:ext cx="1461561" cy="844382"/>
          </a:xfrm>
          <a:prstGeom prst="rect">
            <a:avLst/>
          </a:prstGeom>
        </p:spPr>
      </p:pic>
      <p:sp>
        <p:nvSpPr>
          <p:cNvPr id="32" name="矢印: 右 31">
            <a:extLst>
              <a:ext uri="{FF2B5EF4-FFF2-40B4-BE49-F238E27FC236}">
                <a16:creationId xmlns:a16="http://schemas.microsoft.com/office/drawing/2014/main" id="{C844DCAC-2BBC-F1C7-5311-430919650F7D}"/>
              </a:ext>
            </a:extLst>
          </p:cNvPr>
          <p:cNvSpPr/>
          <p:nvPr/>
        </p:nvSpPr>
        <p:spPr>
          <a:xfrm>
            <a:off x="5329168" y="4434449"/>
            <a:ext cx="895902" cy="298982"/>
          </a:xfrm>
          <a:prstGeom prst="rightArrow">
            <a:avLst/>
          </a:prstGeom>
          <a:solidFill>
            <a:schemeClr val="accent6"/>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3" name="제목 1">
            <a:extLst>
              <a:ext uri="{FF2B5EF4-FFF2-40B4-BE49-F238E27FC236}">
                <a16:creationId xmlns:a16="http://schemas.microsoft.com/office/drawing/2014/main" id="{03DE07FA-1F11-6781-7385-E6589237C016}"/>
              </a:ext>
            </a:extLst>
          </p:cNvPr>
          <p:cNvSpPr txBox="1">
            <a:spLocks/>
          </p:cNvSpPr>
          <p:nvPr/>
        </p:nvSpPr>
        <p:spPr>
          <a:xfrm>
            <a:off x="1121887" y="3745882"/>
            <a:ext cx="1697246" cy="687576"/>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en-US" altLang="ja-JP" sz="12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34" name="제목 1">
            <a:extLst>
              <a:ext uri="{FF2B5EF4-FFF2-40B4-BE49-F238E27FC236}">
                <a16:creationId xmlns:a16="http://schemas.microsoft.com/office/drawing/2014/main" id="{3B5796D2-47CC-250B-8000-3DE217C488DA}"/>
              </a:ext>
            </a:extLst>
          </p:cNvPr>
          <p:cNvSpPr txBox="1">
            <a:spLocks/>
          </p:cNvSpPr>
          <p:nvPr/>
        </p:nvSpPr>
        <p:spPr>
          <a:xfrm>
            <a:off x="4210590" y="3902085"/>
            <a:ext cx="950184" cy="36514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35" name="제목 1">
            <a:extLst>
              <a:ext uri="{FF2B5EF4-FFF2-40B4-BE49-F238E27FC236}">
                <a16:creationId xmlns:a16="http://schemas.microsoft.com/office/drawing/2014/main" id="{A38AC36C-3CF4-6264-D0D5-1FCA2CD64C9E}"/>
              </a:ext>
            </a:extLst>
          </p:cNvPr>
          <p:cNvSpPr txBox="1">
            <a:spLocks/>
          </p:cNvSpPr>
          <p:nvPr/>
        </p:nvSpPr>
        <p:spPr>
          <a:xfrm>
            <a:off x="6565261" y="3740870"/>
            <a:ext cx="2108635" cy="6875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サーバー</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ja-JP" altLang="en-US" sz="1200" b="0" dirty="0">
                <a:solidFill>
                  <a:schemeClr val="tx1"/>
                </a:solidFill>
                <a:latin typeface="BIZ UDP明朝 Medium" panose="02020500000000000000" pitchFamily="18" charset="-128"/>
                <a:ea typeface="BIZ UDP明朝 Medium" panose="02020500000000000000" pitchFamily="18" charset="-128"/>
              </a:rPr>
              <a:t>　　</a:t>
            </a:r>
            <a:r>
              <a:rPr lang="en-US" altLang="ja-JP" sz="1200" b="0" dirty="0">
                <a:solidFill>
                  <a:schemeClr val="tx1"/>
                </a:solidFill>
                <a:latin typeface="BIZ UDP明朝 Medium" panose="02020500000000000000" pitchFamily="18" charset="-128"/>
                <a:ea typeface="BIZ UDP明朝 Medium" panose="02020500000000000000" pitchFamily="18" charset="-128"/>
              </a:rPr>
              <a:t>8.8.8.8</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36" name="제목 1">
            <a:extLst>
              <a:ext uri="{FF2B5EF4-FFF2-40B4-BE49-F238E27FC236}">
                <a16:creationId xmlns:a16="http://schemas.microsoft.com/office/drawing/2014/main" id="{B10E48FB-11D4-452D-DC3E-9636720B9F0E}"/>
              </a:ext>
            </a:extLst>
          </p:cNvPr>
          <p:cNvSpPr txBox="1">
            <a:spLocks/>
          </p:cNvSpPr>
          <p:nvPr/>
        </p:nvSpPr>
        <p:spPr>
          <a:xfrm>
            <a:off x="1293993" y="6001376"/>
            <a:ext cx="1328809"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検索</a:t>
            </a:r>
          </a:p>
        </p:txBody>
      </p:sp>
      <p:pic>
        <p:nvPicPr>
          <p:cNvPr id="37" name="図 36">
            <a:extLst>
              <a:ext uri="{FF2B5EF4-FFF2-40B4-BE49-F238E27FC236}">
                <a16:creationId xmlns:a16="http://schemas.microsoft.com/office/drawing/2014/main" id="{CBBAB036-904B-DCA2-A90B-E5E0640ABC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2443" y="4248458"/>
            <a:ext cx="895903" cy="895903"/>
          </a:xfrm>
          <a:prstGeom prst="rect">
            <a:avLst/>
          </a:prstGeom>
        </p:spPr>
      </p:pic>
      <p:sp>
        <p:nvSpPr>
          <p:cNvPr id="38" name="矢印: 右 37">
            <a:extLst>
              <a:ext uri="{FF2B5EF4-FFF2-40B4-BE49-F238E27FC236}">
                <a16:creationId xmlns:a16="http://schemas.microsoft.com/office/drawing/2014/main" id="{9D75240E-F411-0A6D-742D-50CEF18C65DD}"/>
              </a:ext>
            </a:extLst>
          </p:cNvPr>
          <p:cNvSpPr/>
          <p:nvPr/>
        </p:nvSpPr>
        <p:spPr>
          <a:xfrm>
            <a:off x="2707822" y="4444237"/>
            <a:ext cx="895902" cy="298982"/>
          </a:xfrm>
          <a:prstGeom prst="rightArrow">
            <a:avLst/>
          </a:prstGeom>
          <a:solidFill>
            <a:schemeClr val="accent6"/>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9" name="제목 1">
            <a:extLst>
              <a:ext uri="{FF2B5EF4-FFF2-40B4-BE49-F238E27FC236}">
                <a16:creationId xmlns:a16="http://schemas.microsoft.com/office/drawing/2014/main" id="{641AFCEB-DBE4-0D21-5862-FB464A7A5204}"/>
              </a:ext>
            </a:extLst>
          </p:cNvPr>
          <p:cNvSpPr txBox="1">
            <a:spLocks/>
          </p:cNvSpPr>
          <p:nvPr/>
        </p:nvSpPr>
        <p:spPr>
          <a:xfrm>
            <a:off x="638362" y="6316919"/>
            <a:ext cx="3393578"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サーバーのプロトコル</a:t>
            </a:r>
            <a:r>
              <a:rPr lang="en-US" altLang="ja-JP" sz="1000" b="0" dirty="0">
                <a:solidFill>
                  <a:srgbClr val="F6882E"/>
                </a:solidFill>
                <a:latin typeface="BIZ UDP明朝 Medium" panose="02020500000000000000" pitchFamily="18" charset="-128"/>
                <a:ea typeface="BIZ UDP明朝 Medium" panose="02020500000000000000" pitchFamily="18" charset="-128"/>
              </a:rPr>
              <a:t>/</a:t>
            </a:r>
            <a:r>
              <a:rPr lang="ja-JP" altLang="en-US" sz="1000" b="0" dirty="0">
                <a:solidFill>
                  <a:srgbClr val="F6882E"/>
                </a:solidFill>
                <a:latin typeface="BIZ UDP明朝 Medium" panose="02020500000000000000" pitchFamily="18" charset="-128"/>
                <a:ea typeface="BIZ UDP明朝 Medium" panose="02020500000000000000" pitchFamily="18" charset="-128"/>
              </a:rPr>
              <a:t>ポート通信の流れ</a:t>
            </a:r>
          </a:p>
        </p:txBody>
      </p:sp>
      <p:sp>
        <p:nvSpPr>
          <p:cNvPr id="40" name="吹き出し: 折線 39">
            <a:extLst>
              <a:ext uri="{FF2B5EF4-FFF2-40B4-BE49-F238E27FC236}">
                <a16:creationId xmlns:a16="http://schemas.microsoft.com/office/drawing/2014/main" id="{11AB624C-7F91-82E7-A8A0-235F0A79593B}"/>
              </a:ext>
            </a:extLst>
          </p:cNvPr>
          <p:cNvSpPr/>
          <p:nvPr/>
        </p:nvSpPr>
        <p:spPr>
          <a:xfrm>
            <a:off x="969698" y="2519207"/>
            <a:ext cx="1649795" cy="642460"/>
          </a:xfrm>
          <a:prstGeom prst="borderCallout2">
            <a:avLst>
              <a:gd name="adj1" fmla="val 110246"/>
              <a:gd name="adj2" fmla="val 45019"/>
              <a:gd name="adj3" fmla="val 211910"/>
              <a:gd name="adj4" fmla="val 45660"/>
              <a:gd name="adj5" fmla="val 212710"/>
              <a:gd name="adj6" fmla="val 45643"/>
            </a:avLst>
          </a:prstGeom>
          <a:solidFill>
            <a:srgbClr val="000000">
              <a:alpha val="0"/>
            </a:srgbClr>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BIZ UDP明朝 Medium" panose="02020500000000000000" pitchFamily="18" charset="-128"/>
                <a:ea typeface="BIZ UDP明朝 Medium" panose="02020500000000000000" pitchFamily="18" charset="-128"/>
              </a:rPr>
              <a:t>TCP:HTTP:80</a:t>
            </a:r>
          </a:p>
          <a:p>
            <a:pPr algn="ctr"/>
            <a:r>
              <a:rPr kumimoji="1" lang="ja-JP" altLang="en-US" sz="1100" dirty="0">
                <a:solidFill>
                  <a:schemeClr val="tx1"/>
                </a:solidFill>
                <a:latin typeface="BIZ UDP明朝 Medium" panose="02020500000000000000" pitchFamily="18" charset="-128"/>
                <a:ea typeface="BIZ UDP明朝 Medium" panose="02020500000000000000" pitchFamily="18" charset="-128"/>
              </a:rPr>
              <a:t>で</a:t>
            </a:r>
            <a:r>
              <a:rPr kumimoji="1" lang="en-US" altLang="ja-JP" sz="1100" dirty="0">
                <a:solidFill>
                  <a:schemeClr val="tx1"/>
                </a:solidFill>
                <a:latin typeface="BIZ UDP明朝 Medium" panose="02020500000000000000" pitchFamily="18" charset="-128"/>
                <a:ea typeface="BIZ UDP明朝 Medium" panose="02020500000000000000" pitchFamily="18" charset="-128"/>
              </a:rPr>
              <a:t>WEB</a:t>
            </a:r>
            <a:r>
              <a:rPr kumimoji="1" lang="ja-JP" altLang="en-US" sz="1100" dirty="0">
                <a:solidFill>
                  <a:schemeClr val="tx1"/>
                </a:solidFill>
                <a:latin typeface="BIZ UDP明朝 Medium" panose="02020500000000000000" pitchFamily="18" charset="-128"/>
                <a:ea typeface="BIZ UDP明朝 Medium" panose="02020500000000000000" pitchFamily="18" charset="-128"/>
              </a:rPr>
              <a:t>アクセス</a:t>
            </a:r>
          </a:p>
        </p:txBody>
      </p:sp>
      <p:sp>
        <p:nvSpPr>
          <p:cNvPr id="41" name="吹き出し: 折線 40">
            <a:extLst>
              <a:ext uri="{FF2B5EF4-FFF2-40B4-BE49-F238E27FC236}">
                <a16:creationId xmlns:a16="http://schemas.microsoft.com/office/drawing/2014/main" id="{E5E3C399-1151-6BC3-F94A-0F847EF12E97}"/>
              </a:ext>
            </a:extLst>
          </p:cNvPr>
          <p:cNvSpPr/>
          <p:nvPr/>
        </p:nvSpPr>
        <p:spPr>
          <a:xfrm>
            <a:off x="6352972" y="2492896"/>
            <a:ext cx="1703760" cy="642460"/>
          </a:xfrm>
          <a:prstGeom prst="borderCallout2">
            <a:avLst>
              <a:gd name="adj1" fmla="val 110246"/>
              <a:gd name="adj2" fmla="val 45019"/>
              <a:gd name="adj3" fmla="val 214815"/>
              <a:gd name="adj4" fmla="val 44565"/>
              <a:gd name="adj5" fmla="val 212710"/>
              <a:gd name="adj6" fmla="val 45643"/>
            </a:avLst>
          </a:prstGeom>
          <a:solidFill>
            <a:srgbClr val="000000">
              <a:alpha val="0"/>
            </a:srgbClr>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BIZ UDP明朝 Medium" panose="02020500000000000000" pitchFamily="18" charset="-128"/>
                <a:ea typeface="BIZ UDP明朝 Medium" panose="02020500000000000000" pitchFamily="18" charset="-128"/>
              </a:rPr>
              <a:t>TCP:HTTP:80</a:t>
            </a:r>
          </a:p>
          <a:p>
            <a:pPr algn="ctr"/>
            <a:r>
              <a:rPr kumimoji="1" lang="ja-JP" altLang="en-US" sz="1100" dirty="0">
                <a:solidFill>
                  <a:schemeClr val="tx1"/>
                </a:solidFill>
                <a:latin typeface="BIZ UDP明朝 Medium" panose="02020500000000000000" pitchFamily="18" charset="-128"/>
                <a:ea typeface="BIZ UDP明朝 Medium" panose="02020500000000000000" pitchFamily="18" charset="-128"/>
              </a:rPr>
              <a:t>で</a:t>
            </a:r>
            <a:r>
              <a:rPr kumimoji="1" lang="en-US" altLang="ja-JP" sz="1100" dirty="0">
                <a:solidFill>
                  <a:schemeClr val="tx1"/>
                </a:solidFill>
                <a:latin typeface="BIZ UDP明朝 Medium" panose="02020500000000000000" pitchFamily="18" charset="-128"/>
                <a:ea typeface="BIZ UDP明朝 Medium" panose="02020500000000000000" pitchFamily="18" charset="-128"/>
              </a:rPr>
              <a:t>WEB</a:t>
            </a:r>
            <a:r>
              <a:rPr kumimoji="1" lang="ja-JP" altLang="en-US" sz="1100" dirty="0">
                <a:solidFill>
                  <a:schemeClr val="tx1"/>
                </a:solidFill>
                <a:latin typeface="BIZ UDP明朝 Medium" panose="02020500000000000000" pitchFamily="18" charset="-128"/>
                <a:ea typeface="BIZ UDP明朝 Medium" panose="02020500000000000000" pitchFamily="18" charset="-128"/>
              </a:rPr>
              <a:t>アクセスのみ受信</a:t>
            </a:r>
          </a:p>
        </p:txBody>
      </p:sp>
      <p:sp>
        <p:nvSpPr>
          <p:cNvPr id="42" name="矢印: 右 41">
            <a:extLst>
              <a:ext uri="{FF2B5EF4-FFF2-40B4-BE49-F238E27FC236}">
                <a16:creationId xmlns:a16="http://schemas.microsoft.com/office/drawing/2014/main" id="{EF633E85-029C-A513-3640-8C105DCABFF2}"/>
              </a:ext>
            </a:extLst>
          </p:cNvPr>
          <p:cNvSpPr/>
          <p:nvPr/>
        </p:nvSpPr>
        <p:spPr>
          <a:xfrm>
            <a:off x="5311120" y="5098530"/>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43" name="제목 1">
            <a:extLst>
              <a:ext uri="{FF2B5EF4-FFF2-40B4-BE49-F238E27FC236}">
                <a16:creationId xmlns:a16="http://schemas.microsoft.com/office/drawing/2014/main" id="{29F230FA-521D-8EE8-729C-55F60891F1C4}"/>
              </a:ext>
            </a:extLst>
          </p:cNvPr>
          <p:cNvSpPr txBox="1">
            <a:spLocks/>
          </p:cNvSpPr>
          <p:nvPr/>
        </p:nvSpPr>
        <p:spPr>
          <a:xfrm>
            <a:off x="5221870" y="5390507"/>
            <a:ext cx="1253753" cy="298982"/>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50" b="0" dirty="0">
                <a:solidFill>
                  <a:schemeClr val="tx1"/>
                </a:solidFill>
                <a:latin typeface="BIZ UDP明朝 Medium" panose="02020500000000000000" pitchFamily="18" charset="-128"/>
                <a:ea typeface="BIZ UDP明朝 Medium" panose="02020500000000000000" pitchFamily="18" charset="-128"/>
              </a:rPr>
              <a:t>HTTP:TCP:81</a:t>
            </a:r>
            <a:endParaRPr lang="ja-JP" altLang="en-US" sz="1050" b="0" dirty="0">
              <a:solidFill>
                <a:schemeClr val="tx1"/>
              </a:solidFill>
              <a:latin typeface="BIZ UDP明朝 Medium" panose="02020500000000000000" pitchFamily="18" charset="-128"/>
              <a:ea typeface="BIZ UDP明朝 Medium" panose="02020500000000000000" pitchFamily="18" charset="-128"/>
            </a:endParaRPr>
          </a:p>
        </p:txBody>
      </p:sp>
      <p:sp>
        <p:nvSpPr>
          <p:cNvPr id="44" name="加算記号 43">
            <a:extLst>
              <a:ext uri="{FF2B5EF4-FFF2-40B4-BE49-F238E27FC236}">
                <a16:creationId xmlns:a16="http://schemas.microsoft.com/office/drawing/2014/main" id="{81B66F49-B486-A18F-327F-3CACF49660BC}"/>
              </a:ext>
            </a:extLst>
          </p:cNvPr>
          <p:cNvSpPr/>
          <p:nvPr/>
        </p:nvSpPr>
        <p:spPr>
          <a:xfrm rot="2556737">
            <a:off x="5471305" y="4973952"/>
            <a:ext cx="575082" cy="561785"/>
          </a:xfrm>
          <a:prstGeom prst="mathPlus">
            <a:avLst>
              <a:gd name="adj1" fmla="val 764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CC175B23-4587-B8E6-A743-3236F9312E3B}"/>
              </a:ext>
            </a:extLst>
          </p:cNvPr>
          <p:cNvSpPr/>
          <p:nvPr/>
        </p:nvSpPr>
        <p:spPr>
          <a:xfrm>
            <a:off x="5325989" y="3687020"/>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46" name="제목 1">
            <a:extLst>
              <a:ext uri="{FF2B5EF4-FFF2-40B4-BE49-F238E27FC236}">
                <a16:creationId xmlns:a16="http://schemas.microsoft.com/office/drawing/2014/main" id="{C08940E7-A29A-2CD8-843D-825B51E4B9D9}"/>
              </a:ext>
            </a:extLst>
          </p:cNvPr>
          <p:cNvSpPr txBox="1">
            <a:spLocks/>
          </p:cNvSpPr>
          <p:nvPr/>
        </p:nvSpPr>
        <p:spPr>
          <a:xfrm>
            <a:off x="5223169" y="3949288"/>
            <a:ext cx="1183338" cy="36514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50" b="0" dirty="0">
                <a:solidFill>
                  <a:schemeClr val="tx1"/>
                </a:solidFill>
                <a:latin typeface="BIZ UDP明朝 Medium" panose="02020500000000000000" pitchFamily="18" charset="-128"/>
                <a:ea typeface="BIZ UDP明朝 Medium" panose="02020500000000000000" pitchFamily="18" charset="-128"/>
              </a:rPr>
              <a:t>HTTP:TCP:79</a:t>
            </a:r>
            <a:endParaRPr lang="ja-JP" altLang="en-US" sz="1050" b="0" dirty="0">
              <a:solidFill>
                <a:schemeClr val="tx1"/>
              </a:solidFill>
              <a:latin typeface="BIZ UDP明朝 Medium" panose="02020500000000000000" pitchFamily="18" charset="-128"/>
              <a:ea typeface="BIZ UDP明朝 Medium" panose="02020500000000000000" pitchFamily="18" charset="-128"/>
            </a:endParaRPr>
          </a:p>
        </p:txBody>
      </p:sp>
      <p:sp>
        <p:nvSpPr>
          <p:cNvPr id="47" name="加算記号 46">
            <a:extLst>
              <a:ext uri="{FF2B5EF4-FFF2-40B4-BE49-F238E27FC236}">
                <a16:creationId xmlns:a16="http://schemas.microsoft.com/office/drawing/2014/main" id="{57293B1A-EAA3-3FC3-9433-3AAA31E95F61}"/>
              </a:ext>
            </a:extLst>
          </p:cNvPr>
          <p:cNvSpPr/>
          <p:nvPr/>
        </p:nvSpPr>
        <p:spPr>
          <a:xfrm rot="2556737">
            <a:off x="5438076" y="3549660"/>
            <a:ext cx="575082" cy="561785"/>
          </a:xfrm>
          <a:prstGeom prst="mathPlus">
            <a:avLst>
              <a:gd name="adj1" fmla="val 764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228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a:t>THANK YOU</a:t>
            </a:r>
            <a:endParaRPr lang="ko-KR"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進数</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83838"/>
                </a:solidFill>
                <a:effectLst/>
                <a:latin typeface="BIZ UDP明朝 Medium" panose="02020500000000000000" pitchFamily="18" charset="-128"/>
                <a:ea typeface="BIZ UDP明朝 Medium" panose="02020500000000000000" pitchFamily="18" charset="-128"/>
              </a:rPr>
              <a:t>「</a:t>
            </a:r>
            <a:r>
              <a:rPr lang="en-US" altLang="ja-JP" b="1" i="0" dirty="0">
                <a:effectLst/>
                <a:latin typeface="BIZ UDP明朝 Medium" panose="02020500000000000000" pitchFamily="18" charset="-128"/>
                <a:ea typeface="BIZ UDP明朝 Medium" panose="02020500000000000000" pitchFamily="18" charset="-128"/>
              </a:rPr>
              <a:t>1</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」と「</a:t>
            </a:r>
            <a:r>
              <a:rPr lang="en-US" altLang="ja-JP" b="1" i="0" dirty="0">
                <a:effectLst/>
                <a:latin typeface="BIZ UDP明朝 Medium" panose="02020500000000000000" pitchFamily="18" charset="-128"/>
                <a:ea typeface="BIZ UDP明朝 Medium" panose="02020500000000000000" pitchFamily="18" charset="-128"/>
              </a:rPr>
              <a:t>0</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」だけで構成された数字のことです。コンピュータは内部では、</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2</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進数を使用しています。コンピュータなどの電気で動いているような機械で通信をするときやり取りされるのは電気信号です。通信機器では電気信号の</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ON/OFF</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を判定して制御しています。</a:t>
            </a:r>
            <a:br>
              <a:rPr lang="ja-JP" altLang="en-US" dirty="0">
                <a:latin typeface="BIZ UDP明朝 Medium" panose="02020500000000000000" pitchFamily="18" charset="-128"/>
                <a:ea typeface="BIZ UDP明朝 Medium" panose="02020500000000000000" pitchFamily="18" charset="-128"/>
              </a:rPr>
            </a:br>
            <a:r>
              <a:rPr lang="ja-JP" altLang="en-US" b="0" i="0" dirty="0">
                <a:solidFill>
                  <a:srgbClr val="383838"/>
                </a:solidFill>
                <a:effectLst/>
                <a:latin typeface="BIZ UDP明朝 Medium" panose="02020500000000000000" pitchFamily="18" charset="-128"/>
                <a:ea typeface="BIZ UDP明朝 Medium" panose="02020500000000000000" pitchFamily="18" charset="-128"/>
              </a:rPr>
              <a:t>コンピュータ上では</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ON</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を「</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1</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OFF</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を「</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0</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」としているので</a:t>
            </a:r>
            <a:r>
              <a:rPr lang="en-US" altLang="ja-JP" b="0" i="0" dirty="0">
                <a:solidFill>
                  <a:srgbClr val="383838"/>
                </a:solidFill>
                <a:effectLst/>
                <a:latin typeface="BIZ UDP明朝 Medium" panose="02020500000000000000" pitchFamily="18" charset="-128"/>
                <a:ea typeface="BIZ UDP明朝 Medium" panose="02020500000000000000" pitchFamily="18" charset="-128"/>
              </a:rPr>
              <a:t>2</a:t>
            </a:r>
            <a:r>
              <a:rPr lang="ja-JP" altLang="en-US" b="0" i="0" dirty="0">
                <a:solidFill>
                  <a:srgbClr val="383838"/>
                </a:solidFill>
                <a:effectLst/>
                <a:latin typeface="BIZ UDP明朝 Medium" panose="02020500000000000000" pitchFamily="18" charset="-128"/>
                <a:ea typeface="BIZ UDP明朝 Medium" panose="02020500000000000000" pitchFamily="18" charset="-128"/>
              </a:rPr>
              <a:t>進数を用いる必要があります。</a:t>
            </a:r>
            <a:endParaRPr lang="en-US" altLang="ja-JP" b="0" i="0" dirty="0">
              <a:solidFill>
                <a:srgbClr val="383838"/>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83838"/>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83838"/>
                </a:solidFill>
                <a:latin typeface="BIZ UDP明朝 Medium" panose="02020500000000000000" pitchFamily="18" charset="-128"/>
                <a:ea typeface="BIZ UDP明朝 Medium" panose="02020500000000000000" pitchFamily="18" charset="-128"/>
              </a:rPr>
              <a:t>⊡</a:t>
            </a:r>
            <a:r>
              <a:rPr lang="en-US" altLang="ja-JP" i="0" dirty="0">
                <a:solidFill>
                  <a:srgbClr val="383838"/>
                </a:solidFill>
                <a:latin typeface="BIZ UDP明朝 Medium" panose="02020500000000000000" pitchFamily="18" charset="-128"/>
                <a:ea typeface="BIZ UDP明朝 Medium" panose="02020500000000000000" pitchFamily="18" charset="-128"/>
              </a:rPr>
              <a:t>10</a:t>
            </a:r>
            <a:r>
              <a:rPr lang="ja-JP" altLang="en-US" i="0" dirty="0">
                <a:solidFill>
                  <a:srgbClr val="383838"/>
                </a:solidFill>
                <a:latin typeface="BIZ UDP明朝 Medium" panose="02020500000000000000" pitchFamily="18" charset="-128"/>
                <a:ea typeface="BIZ UDP明朝 Medium" panose="02020500000000000000" pitchFamily="18" charset="-128"/>
              </a:rPr>
              <a:t>進数</a:t>
            </a:r>
            <a:endParaRPr lang="en-US" altLang="ja-JP" i="0" dirty="0">
              <a:solidFill>
                <a:srgbClr val="383838"/>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0</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9</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」までの数字を用いて数を表現する、私たちが普段使っている数字です。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⊡１６進数</a:t>
            </a:r>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0</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9</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A</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F</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」の数字とアルファベットを用いて数を表現します。</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16</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進数で表すと、</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まとまりのデータに複数の情報を格納するとき非常に便利です。</a:t>
            </a: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表記方法（進数）</a:t>
            </a:r>
          </a:p>
        </p:txBody>
      </p:sp>
      <p:graphicFrame>
        <p:nvGraphicFramePr>
          <p:cNvPr id="9" name="表 9">
            <a:extLst>
              <a:ext uri="{FF2B5EF4-FFF2-40B4-BE49-F238E27FC236}">
                <a16:creationId xmlns:a16="http://schemas.microsoft.com/office/drawing/2014/main" id="{CBE7F9C5-5270-0CDF-F36F-8A84C25482EC}"/>
              </a:ext>
            </a:extLst>
          </p:cNvPr>
          <p:cNvGraphicFramePr>
            <a:graphicFrameLocks noGrp="1"/>
          </p:cNvGraphicFramePr>
          <p:nvPr>
            <p:extLst>
              <p:ext uri="{D42A27DB-BD31-4B8C-83A1-F6EECF244321}">
                <p14:modId xmlns:p14="http://schemas.microsoft.com/office/powerpoint/2010/main" val="691501417"/>
              </p:ext>
            </p:extLst>
          </p:nvPr>
        </p:nvGraphicFramePr>
        <p:xfrm>
          <a:off x="258880" y="5013176"/>
          <a:ext cx="4878433" cy="1584177"/>
        </p:xfrm>
        <a:graphic>
          <a:graphicData uri="http://schemas.openxmlformats.org/drawingml/2006/table">
            <a:tbl>
              <a:tblPr firstRow="1" bandRow="1">
                <a:tableStyleId>{5C22544A-7EE6-4342-B048-85BDC9FD1C3A}</a:tableStyleId>
              </a:tblPr>
              <a:tblGrid>
                <a:gridCol w="581806">
                  <a:extLst>
                    <a:ext uri="{9D8B030D-6E8A-4147-A177-3AD203B41FA5}">
                      <a16:colId xmlns:a16="http://schemas.microsoft.com/office/drawing/2014/main" val="3804817862"/>
                    </a:ext>
                  </a:extLst>
                </a:gridCol>
                <a:gridCol w="477403">
                  <a:extLst>
                    <a:ext uri="{9D8B030D-6E8A-4147-A177-3AD203B41FA5}">
                      <a16:colId xmlns:a16="http://schemas.microsoft.com/office/drawing/2014/main" val="303930621"/>
                    </a:ext>
                  </a:extLst>
                </a:gridCol>
                <a:gridCol w="477403">
                  <a:extLst>
                    <a:ext uri="{9D8B030D-6E8A-4147-A177-3AD203B41FA5}">
                      <a16:colId xmlns:a16="http://schemas.microsoft.com/office/drawing/2014/main" val="2229121051"/>
                    </a:ext>
                  </a:extLst>
                </a:gridCol>
                <a:gridCol w="477403">
                  <a:extLst>
                    <a:ext uri="{9D8B030D-6E8A-4147-A177-3AD203B41FA5}">
                      <a16:colId xmlns:a16="http://schemas.microsoft.com/office/drawing/2014/main" val="1040994886"/>
                    </a:ext>
                  </a:extLst>
                </a:gridCol>
                <a:gridCol w="477403">
                  <a:extLst>
                    <a:ext uri="{9D8B030D-6E8A-4147-A177-3AD203B41FA5}">
                      <a16:colId xmlns:a16="http://schemas.microsoft.com/office/drawing/2014/main" val="682352027"/>
                    </a:ext>
                  </a:extLst>
                </a:gridCol>
                <a:gridCol w="477403">
                  <a:extLst>
                    <a:ext uri="{9D8B030D-6E8A-4147-A177-3AD203B41FA5}">
                      <a16:colId xmlns:a16="http://schemas.microsoft.com/office/drawing/2014/main" val="2224285463"/>
                    </a:ext>
                  </a:extLst>
                </a:gridCol>
                <a:gridCol w="477403">
                  <a:extLst>
                    <a:ext uri="{9D8B030D-6E8A-4147-A177-3AD203B41FA5}">
                      <a16:colId xmlns:a16="http://schemas.microsoft.com/office/drawing/2014/main" val="68646585"/>
                    </a:ext>
                  </a:extLst>
                </a:gridCol>
                <a:gridCol w="477403">
                  <a:extLst>
                    <a:ext uri="{9D8B030D-6E8A-4147-A177-3AD203B41FA5}">
                      <a16:colId xmlns:a16="http://schemas.microsoft.com/office/drawing/2014/main" val="161671414"/>
                    </a:ext>
                  </a:extLst>
                </a:gridCol>
                <a:gridCol w="477403">
                  <a:extLst>
                    <a:ext uri="{9D8B030D-6E8A-4147-A177-3AD203B41FA5}">
                      <a16:colId xmlns:a16="http://schemas.microsoft.com/office/drawing/2014/main" val="2628883271"/>
                    </a:ext>
                  </a:extLst>
                </a:gridCol>
                <a:gridCol w="477403">
                  <a:extLst>
                    <a:ext uri="{9D8B030D-6E8A-4147-A177-3AD203B41FA5}">
                      <a16:colId xmlns:a16="http://schemas.microsoft.com/office/drawing/2014/main" val="2287177320"/>
                    </a:ext>
                  </a:extLst>
                </a:gridCol>
              </a:tblGrid>
              <a:tr h="528059">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2</a:t>
                      </a:r>
                      <a:r>
                        <a:rPr kumimoji="1" lang="ja-JP" altLang="en-US" sz="900" dirty="0">
                          <a:solidFill>
                            <a:schemeClr val="tx1"/>
                          </a:solidFill>
                          <a:latin typeface="BIZ UDP明朝 Medium" panose="02020500000000000000" pitchFamily="18" charset="-128"/>
                          <a:ea typeface="BIZ UDP明朝 Medium" panose="02020500000000000000" pitchFamily="18" charset="-128"/>
                        </a:rPr>
                        <a:t>進数</a:t>
                      </a: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0</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10</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11</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100</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101</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110</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1000" dirty="0">
                          <a:solidFill>
                            <a:schemeClr val="tx1"/>
                          </a:solidFill>
                          <a:latin typeface="BIZ UDP明朝 Medium" panose="02020500000000000000" pitchFamily="18" charset="-128"/>
                          <a:ea typeface="BIZ UDP明朝 Medium" panose="02020500000000000000" pitchFamily="18" charset="-128"/>
                        </a:rPr>
                        <a:t>111</a:t>
                      </a:r>
                      <a:endParaRPr kumimoji="1" lang="ja-JP" altLang="en-US" sz="10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1000</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extLst>
                  <a:ext uri="{0D108BD9-81ED-4DB2-BD59-A6C34878D82A}">
                    <a16:rowId xmlns:a16="http://schemas.microsoft.com/office/drawing/2014/main" val="3864208876"/>
                  </a:ext>
                </a:extLst>
              </a:tr>
              <a:tr h="528059">
                <a:tc>
                  <a:txBody>
                    <a:bodyPr/>
                    <a:lstStyle/>
                    <a:p>
                      <a:pPr algn="ctr"/>
                      <a:r>
                        <a:rPr kumimoji="1" lang="en-US" altLang="ja-JP" sz="900" dirty="0">
                          <a:latin typeface="BIZ UDP明朝 Medium" panose="02020500000000000000" pitchFamily="18" charset="-128"/>
                          <a:ea typeface="BIZ UDP明朝 Medium" panose="02020500000000000000" pitchFamily="18" charset="-128"/>
                        </a:rPr>
                        <a:t>10</a:t>
                      </a:r>
                      <a:r>
                        <a:rPr kumimoji="1" lang="ja-JP" altLang="en-US" sz="900" dirty="0">
                          <a:latin typeface="BIZ UDP明朝 Medium" panose="02020500000000000000" pitchFamily="18" charset="-128"/>
                          <a:ea typeface="BIZ UDP明朝 Medium" panose="02020500000000000000" pitchFamily="18" charset="-128"/>
                        </a:rPr>
                        <a:t>進数</a:t>
                      </a: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0</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2</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3</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4</a:t>
                      </a: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5</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6</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7</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8</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extLst>
                  <a:ext uri="{0D108BD9-81ED-4DB2-BD59-A6C34878D82A}">
                    <a16:rowId xmlns:a16="http://schemas.microsoft.com/office/drawing/2014/main" val="2697448686"/>
                  </a:ext>
                </a:extLst>
              </a:tr>
              <a:tr h="528059">
                <a:tc>
                  <a:txBody>
                    <a:bodyPr/>
                    <a:lstStyle/>
                    <a:p>
                      <a:pPr algn="ctr"/>
                      <a:r>
                        <a:rPr kumimoji="1" lang="en-US" altLang="ja-JP" sz="900" dirty="0">
                          <a:latin typeface="BIZ UDP明朝 Medium" panose="02020500000000000000" pitchFamily="18" charset="-128"/>
                          <a:ea typeface="BIZ UDP明朝 Medium" panose="02020500000000000000" pitchFamily="18" charset="-128"/>
                        </a:rPr>
                        <a:t>16</a:t>
                      </a:r>
                      <a:r>
                        <a:rPr kumimoji="1" lang="ja-JP" altLang="en-US" sz="900" dirty="0">
                          <a:latin typeface="BIZ UDP明朝 Medium" panose="02020500000000000000" pitchFamily="18" charset="-128"/>
                          <a:ea typeface="BIZ UDP明朝 Medium" panose="02020500000000000000" pitchFamily="18" charset="-128"/>
                        </a:rPr>
                        <a:t>進数</a:t>
                      </a: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0</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2</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3</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4</a:t>
                      </a: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5</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6</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7</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8</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extLst>
                  <a:ext uri="{0D108BD9-81ED-4DB2-BD59-A6C34878D82A}">
                    <a16:rowId xmlns:a16="http://schemas.microsoft.com/office/drawing/2014/main" val="4016956751"/>
                  </a:ext>
                </a:extLst>
              </a:tr>
            </a:tbl>
          </a:graphicData>
        </a:graphic>
      </p:graphicFrame>
      <p:graphicFrame>
        <p:nvGraphicFramePr>
          <p:cNvPr id="10" name="表 9">
            <a:extLst>
              <a:ext uri="{FF2B5EF4-FFF2-40B4-BE49-F238E27FC236}">
                <a16:creationId xmlns:a16="http://schemas.microsoft.com/office/drawing/2014/main" id="{AB016406-8D2B-D456-ED08-835F4B3307D2}"/>
              </a:ext>
            </a:extLst>
          </p:cNvPr>
          <p:cNvGraphicFramePr>
            <a:graphicFrameLocks noGrp="1"/>
          </p:cNvGraphicFramePr>
          <p:nvPr>
            <p:extLst>
              <p:ext uri="{D42A27DB-BD31-4B8C-83A1-F6EECF244321}">
                <p14:modId xmlns:p14="http://schemas.microsoft.com/office/powerpoint/2010/main" val="408743695"/>
              </p:ext>
            </p:extLst>
          </p:nvPr>
        </p:nvGraphicFramePr>
        <p:xfrm>
          <a:off x="5137313" y="5013176"/>
          <a:ext cx="2387015" cy="1584177"/>
        </p:xfrm>
        <a:graphic>
          <a:graphicData uri="http://schemas.openxmlformats.org/drawingml/2006/table">
            <a:tbl>
              <a:tblPr firstRow="1" bandRow="1">
                <a:tableStyleId>{5C22544A-7EE6-4342-B048-85BDC9FD1C3A}</a:tableStyleId>
              </a:tblPr>
              <a:tblGrid>
                <a:gridCol w="477403">
                  <a:extLst>
                    <a:ext uri="{9D8B030D-6E8A-4147-A177-3AD203B41FA5}">
                      <a16:colId xmlns:a16="http://schemas.microsoft.com/office/drawing/2014/main" val="3804817862"/>
                    </a:ext>
                  </a:extLst>
                </a:gridCol>
                <a:gridCol w="477403">
                  <a:extLst>
                    <a:ext uri="{9D8B030D-6E8A-4147-A177-3AD203B41FA5}">
                      <a16:colId xmlns:a16="http://schemas.microsoft.com/office/drawing/2014/main" val="303930621"/>
                    </a:ext>
                  </a:extLst>
                </a:gridCol>
                <a:gridCol w="477403">
                  <a:extLst>
                    <a:ext uri="{9D8B030D-6E8A-4147-A177-3AD203B41FA5}">
                      <a16:colId xmlns:a16="http://schemas.microsoft.com/office/drawing/2014/main" val="2229121051"/>
                    </a:ext>
                  </a:extLst>
                </a:gridCol>
                <a:gridCol w="477403">
                  <a:extLst>
                    <a:ext uri="{9D8B030D-6E8A-4147-A177-3AD203B41FA5}">
                      <a16:colId xmlns:a16="http://schemas.microsoft.com/office/drawing/2014/main" val="1040994886"/>
                    </a:ext>
                  </a:extLst>
                </a:gridCol>
                <a:gridCol w="477403">
                  <a:extLst>
                    <a:ext uri="{9D8B030D-6E8A-4147-A177-3AD203B41FA5}">
                      <a16:colId xmlns:a16="http://schemas.microsoft.com/office/drawing/2014/main" val="682352027"/>
                    </a:ext>
                  </a:extLst>
                </a:gridCol>
              </a:tblGrid>
              <a:tr h="528059">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1001</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1010</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1011</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1100</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1101</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extLst>
                  <a:ext uri="{0D108BD9-81ED-4DB2-BD59-A6C34878D82A}">
                    <a16:rowId xmlns:a16="http://schemas.microsoft.com/office/drawing/2014/main" val="3864208876"/>
                  </a:ext>
                </a:extLst>
              </a:tr>
              <a:tr h="528059">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9</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10</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11</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12</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13</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extLst>
                  <a:ext uri="{0D108BD9-81ED-4DB2-BD59-A6C34878D82A}">
                    <a16:rowId xmlns:a16="http://schemas.microsoft.com/office/drawing/2014/main" val="2697448686"/>
                  </a:ext>
                </a:extLst>
              </a:tr>
              <a:tr h="528059">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9</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A</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B</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C</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D</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extLst>
                  <a:ext uri="{0D108BD9-81ED-4DB2-BD59-A6C34878D82A}">
                    <a16:rowId xmlns:a16="http://schemas.microsoft.com/office/drawing/2014/main" val="4016956751"/>
                  </a:ext>
                </a:extLst>
              </a:tr>
            </a:tbl>
          </a:graphicData>
        </a:graphic>
      </p:graphicFrame>
      <p:graphicFrame>
        <p:nvGraphicFramePr>
          <p:cNvPr id="11" name="表 10">
            <a:extLst>
              <a:ext uri="{FF2B5EF4-FFF2-40B4-BE49-F238E27FC236}">
                <a16:creationId xmlns:a16="http://schemas.microsoft.com/office/drawing/2014/main" id="{CF882172-7E46-F1B7-BBEF-7FAAE259C349}"/>
              </a:ext>
            </a:extLst>
          </p:cNvPr>
          <p:cNvGraphicFramePr>
            <a:graphicFrameLocks noGrp="1"/>
          </p:cNvGraphicFramePr>
          <p:nvPr>
            <p:extLst>
              <p:ext uri="{D42A27DB-BD31-4B8C-83A1-F6EECF244321}">
                <p14:modId xmlns:p14="http://schemas.microsoft.com/office/powerpoint/2010/main" val="3720794552"/>
              </p:ext>
            </p:extLst>
          </p:nvPr>
        </p:nvGraphicFramePr>
        <p:xfrm>
          <a:off x="7524328" y="5013176"/>
          <a:ext cx="1432209" cy="1584177"/>
        </p:xfrm>
        <a:graphic>
          <a:graphicData uri="http://schemas.openxmlformats.org/drawingml/2006/table">
            <a:tbl>
              <a:tblPr firstRow="1" bandRow="1">
                <a:tableStyleId>{5C22544A-7EE6-4342-B048-85BDC9FD1C3A}</a:tableStyleId>
              </a:tblPr>
              <a:tblGrid>
                <a:gridCol w="477403">
                  <a:extLst>
                    <a:ext uri="{9D8B030D-6E8A-4147-A177-3AD203B41FA5}">
                      <a16:colId xmlns:a16="http://schemas.microsoft.com/office/drawing/2014/main" val="3804817862"/>
                    </a:ext>
                  </a:extLst>
                </a:gridCol>
                <a:gridCol w="477403">
                  <a:extLst>
                    <a:ext uri="{9D8B030D-6E8A-4147-A177-3AD203B41FA5}">
                      <a16:colId xmlns:a16="http://schemas.microsoft.com/office/drawing/2014/main" val="303930621"/>
                    </a:ext>
                  </a:extLst>
                </a:gridCol>
                <a:gridCol w="477403">
                  <a:extLst>
                    <a:ext uri="{9D8B030D-6E8A-4147-A177-3AD203B41FA5}">
                      <a16:colId xmlns:a16="http://schemas.microsoft.com/office/drawing/2014/main" val="2229121051"/>
                    </a:ext>
                  </a:extLst>
                </a:gridCol>
              </a:tblGrid>
              <a:tr h="528059">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1110</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900" dirty="0">
                          <a:solidFill>
                            <a:schemeClr val="tx1"/>
                          </a:solidFill>
                          <a:latin typeface="BIZ UDP明朝 Medium" panose="02020500000000000000" pitchFamily="18" charset="-128"/>
                          <a:ea typeface="BIZ UDP明朝 Medium" panose="02020500000000000000" pitchFamily="18" charset="-128"/>
                        </a:rPr>
                        <a:t>1111</a:t>
                      </a:r>
                      <a:endParaRPr kumimoji="1" lang="ja-JP" altLang="en-US" sz="9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tc>
                  <a:txBody>
                    <a:bodyPr/>
                    <a:lstStyle/>
                    <a:p>
                      <a:pPr algn="ctr"/>
                      <a:r>
                        <a:rPr kumimoji="1" lang="en-US" altLang="ja-JP" sz="700" dirty="0">
                          <a:solidFill>
                            <a:schemeClr val="tx1"/>
                          </a:solidFill>
                          <a:latin typeface="BIZ UDP明朝 Medium" panose="02020500000000000000" pitchFamily="18" charset="-128"/>
                          <a:ea typeface="BIZ UDP明朝 Medium" panose="02020500000000000000" pitchFamily="18" charset="-128"/>
                        </a:rPr>
                        <a:t>10000</a:t>
                      </a:r>
                      <a:endParaRPr kumimoji="1" lang="ja-JP" altLang="en-US" sz="700" dirty="0">
                        <a:solidFill>
                          <a:schemeClr val="tx1"/>
                        </a:solidFill>
                        <a:latin typeface="BIZ UDP明朝 Medium" panose="02020500000000000000" pitchFamily="18" charset="-128"/>
                        <a:ea typeface="BIZ UDP明朝 Medium" panose="02020500000000000000" pitchFamily="18" charset="-128"/>
                      </a:endParaRPr>
                    </a:p>
                  </a:txBody>
                  <a:tcPr anchor="ctr">
                    <a:solidFill>
                      <a:srgbClr val="F6882E"/>
                    </a:solidFill>
                  </a:tcPr>
                </a:tc>
                <a:extLst>
                  <a:ext uri="{0D108BD9-81ED-4DB2-BD59-A6C34878D82A}">
                    <a16:rowId xmlns:a16="http://schemas.microsoft.com/office/drawing/2014/main" val="3864208876"/>
                  </a:ext>
                </a:extLst>
              </a:tr>
              <a:tr h="528059">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14</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15</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16</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extLst>
                  <a:ext uri="{0D108BD9-81ED-4DB2-BD59-A6C34878D82A}">
                    <a16:rowId xmlns:a16="http://schemas.microsoft.com/office/drawing/2014/main" val="2697448686"/>
                  </a:ext>
                </a:extLst>
              </a:tr>
              <a:tr h="528059">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E</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F</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pPr algn="ctr"/>
                      <a:r>
                        <a:rPr kumimoji="1" lang="en-US" altLang="ja-JP" sz="1000" dirty="0">
                          <a:latin typeface="BIZ UDP明朝 Medium" panose="02020500000000000000" pitchFamily="18" charset="-128"/>
                          <a:ea typeface="BIZ UDP明朝 Medium" panose="02020500000000000000" pitchFamily="18" charset="-128"/>
                        </a:rPr>
                        <a:t>10</a:t>
                      </a:r>
                      <a:endParaRPr kumimoji="1" lang="ja-JP" altLang="en-US" sz="1000" dirty="0">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extLst>
                  <a:ext uri="{0D108BD9-81ED-4DB2-BD59-A6C34878D82A}">
                    <a16:rowId xmlns:a16="http://schemas.microsoft.com/office/drawing/2014/main" val="4016956751"/>
                  </a:ext>
                </a:extLst>
              </a:tr>
            </a:tbl>
          </a:graphicData>
        </a:graphic>
      </p:graphicFrame>
      <p:sp>
        <p:nvSpPr>
          <p:cNvPr id="12" name="제목 1">
            <a:extLst>
              <a:ext uri="{FF2B5EF4-FFF2-40B4-BE49-F238E27FC236}">
                <a16:creationId xmlns:a16="http://schemas.microsoft.com/office/drawing/2014/main" id="{48647C24-DC99-E233-04E9-E91B3D76D114}"/>
              </a:ext>
            </a:extLst>
          </p:cNvPr>
          <p:cNvSpPr txBox="1">
            <a:spLocks/>
          </p:cNvSpPr>
          <p:nvPr/>
        </p:nvSpPr>
        <p:spPr>
          <a:xfrm>
            <a:off x="177817" y="4645682"/>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進数表記</a:t>
            </a:r>
          </a:p>
        </p:txBody>
      </p:sp>
    </p:spTree>
    <p:extLst>
      <p:ext uri="{BB962C8B-B14F-4D97-AF65-F5344CB8AC3E}">
        <p14:creationId xmlns:p14="http://schemas.microsoft.com/office/powerpoint/2010/main" val="63565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Internet Protocol Address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は、スマホや</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PC</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など、ネットワーク上の機器に割り当てられる</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インターネット上の住所のようなもの</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565E67"/>
                </a:solidFill>
                <a:effectLst/>
                <a:latin typeface="BIZ UDP明朝 Medium" panose="02020500000000000000" pitchFamily="18" charset="-128"/>
                <a:ea typeface="BIZ UDP明朝 Medium" panose="02020500000000000000" pitchFamily="18" charset="-128"/>
              </a:rPr>
              <a:t>パソコン・スマホ・タブレット・ルーター・プリンター・ゲーム機など、</a:t>
            </a:r>
            <a:r>
              <a:rPr lang="ja-JP" altLang="en-US" b="0" i="0" u="heavy" dirty="0">
                <a:solidFill>
                  <a:srgbClr val="565E67"/>
                </a:solidFill>
                <a:effectLst/>
                <a:uFill>
                  <a:solidFill>
                    <a:srgbClr val="F6882E"/>
                  </a:solidFill>
                </a:uFill>
                <a:latin typeface="BIZ UDP明朝 Medium" panose="02020500000000000000" pitchFamily="18" charset="-128"/>
                <a:ea typeface="BIZ UDP明朝 Medium" panose="02020500000000000000" pitchFamily="18" charset="-128"/>
              </a:rPr>
              <a:t>ネットワーク通信を行う機器には必ず</a:t>
            </a:r>
            <a:r>
              <a:rPr lang="en-US" altLang="ja-JP" b="0" i="0" u="heavy" dirty="0">
                <a:solidFill>
                  <a:srgbClr val="565E67"/>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565E67"/>
                </a:solidFill>
                <a:effectLst/>
                <a:uFill>
                  <a:solidFill>
                    <a:srgbClr val="F6882E"/>
                  </a:solidFill>
                </a:uFill>
                <a:latin typeface="BIZ UDP明朝 Medium" panose="02020500000000000000" pitchFamily="18" charset="-128"/>
                <a:ea typeface="BIZ UDP明朝 Medium" panose="02020500000000000000" pitchFamily="18" charset="-128"/>
              </a:rPr>
              <a:t>アドレスがあります</a:t>
            </a:r>
            <a:r>
              <a:rPr lang="ja-JP" altLang="en-US" b="0" i="0" dirty="0">
                <a:solidFill>
                  <a:srgbClr val="565E67"/>
                </a:solidFill>
                <a:effectLst/>
                <a:latin typeface="BIZ UDP明朝 Medium" panose="02020500000000000000" pitchFamily="18" charset="-128"/>
                <a:ea typeface="BIZ UDP明朝 Medium" panose="02020500000000000000" pitchFamily="18" charset="-128"/>
              </a:rPr>
              <a:t>。</a:t>
            </a:r>
            <a:endParaRPr lang="en-US" altLang="ja-JP" b="0" i="0" dirty="0">
              <a:solidFill>
                <a:srgbClr val="565E67"/>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565E67"/>
                </a:solidFill>
                <a:latin typeface="BIZ UDP明朝 Medium" panose="02020500000000000000" pitchFamily="18" charset="-128"/>
                <a:ea typeface="BIZ UDP明朝 Medium" panose="02020500000000000000" pitchFamily="18" charset="-128"/>
              </a:rPr>
              <a:t>　</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インターネットでページを閲覧したり、メールの送受信を行うには、データの送信元や送信先を識別しなくてはいけませんが、この</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識別に使われる番号</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が</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アドレスです。ネットワーク上でデータを送受信する際、通信相手を指定するために使われています。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アドレスは</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3</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桁（</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0</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255</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）の数字を</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4</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つ組み合わせた表記</a:t>
            </a:r>
            <a:r>
              <a:rPr lang="ja-JP" altLang="en-US" i="0" dirty="0">
                <a:solidFill>
                  <a:srgbClr val="000000"/>
                </a:solidFill>
                <a:latin typeface="BIZ UDP明朝 Medium" panose="02020500000000000000" pitchFamily="18" charset="-128"/>
                <a:ea typeface="BIZ UDP明朝 Medium" panose="02020500000000000000" pitchFamily="18" charset="-128"/>
              </a:rPr>
              <a:t>で表します。以下のサイトで自分の</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アドレスを調べてみましょう。</a:t>
            </a:r>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a:t>
            </a:r>
            <a:r>
              <a:rPr lang="en-US" altLang="ja-JP" i="0" dirty="0">
                <a:solidFill>
                  <a:srgbClr val="000000"/>
                </a:solidFill>
                <a:latin typeface="BIZ UDP明朝 Medium" panose="02020500000000000000" pitchFamily="18" charset="-128"/>
                <a:ea typeface="BIZ UDP明朝 Medium" panose="02020500000000000000" pitchFamily="18" charset="-128"/>
              </a:rPr>
              <a:t>https://www.cman.jp/network/support/go_access.cgi</a:t>
            </a:r>
            <a:r>
              <a:rPr lang="ja-JP" altLang="en-US" i="0" dirty="0">
                <a:solidFill>
                  <a:srgbClr val="000000"/>
                </a:solidFill>
                <a:latin typeface="BIZ UDP明朝 Medium" panose="02020500000000000000" pitchFamily="18" charset="-128"/>
                <a:ea typeface="BIZ UDP明朝 Medium" panose="02020500000000000000" pitchFamily="18" charset="-128"/>
              </a:rPr>
              <a:t>」</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2" name="正方形/長方形 21">
            <a:extLst>
              <a:ext uri="{FF2B5EF4-FFF2-40B4-BE49-F238E27FC236}">
                <a16:creationId xmlns:a16="http://schemas.microsoft.com/office/drawing/2014/main" id="{FFB3984A-AD44-A5E6-148B-00BFA204D4BB}"/>
              </a:ext>
            </a:extLst>
          </p:cNvPr>
          <p:cNvSpPr/>
          <p:nvPr/>
        </p:nvSpPr>
        <p:spPr>
          <a:xfrm>
            <a:off x="2375756" y="4178473"/>
            <a:ext cx="4374262" cy="2130847"/>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1222722D-2D6C-95B9-DC64-4F0C757C0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6758" y="4677602"/>
            <a:ext cx="571128" cy="571128"/>
          </a:xfrm>
          <a:prstGeom prst="rect">
            <a:avLst/>
          </a:prstGeom>
        </p:spPr>
      </p:pic>
      <p:pic>
        <p:nvPicPr>
          <p:cNvPr id="3" name="図 2">
            <a:extLst>
              <a:ext uri="{FF2B5EF4-FFF2-40B4-BE49-F238E27FC236}">
                <a16:creationId xmlns:a16="http://schemas.microsoft.com/office/drawing/2014/main" id="{AA22B012-AB9A-BABE-5FF4-C117CC7B03E8}"/>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4237903" y="4598410"/>
            <a:ext cx="457200" cy="457200"/>
          </a:xfrm>
          <a:prstGeom prst="rect">
            <a:avLst/>
          </a:prstGeom>
        </p:spPr>
      </p:pic>
      <p:pic>
        <p:nvPicPr>
          <p:cNvPr id="8" name="図 7">
            <a:extLst>
              <a:ext uri="{FF2B5EF4-FFF2-40B4-BE49-F238E27FC236}">
                <a16:creationId xmlns:a16="http://schemas.microsoft.com/office/drawing/2014/main" id="{D4B5081D-0D9B-D3FE-085F-AFD3F8BDB4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0914" y="4600311"/>
            <a:ext cx="643136" cy="643136"/>
          </a:xfrm>
          <a:prstGeom prst="rect">
            <a:avLst/>
          </a:prstGeom>
        </p:spPr>
      </p:pic>
      <p:sp>
        <p:nvSpPr>
          <p:cNvPr id="9" name="제목 1">
            <a:extLst>
              <a:ext uri="{FF2B5EF4-FFF2-40B4-BE49-F238E27FC236}">
                <a16:creationId xmlns:a16="http://schemas.microsoft.com/office/drawing/2014/main" id="{21EF4407-011D-8516-E2B2-9CB7DC9D95D2}"/>
              </a:ext>
            </a:extLst>
          </p:cNvPr>
          <p:cNvSpPr txBox="1">
            <a:spLocks/>
          </p:cNvSpPr>
          <p:nvPr/>
        </p:nvSpPr>
        <p:spPr>
          <a:xfrm>
            <a:off x="2240629" y="3805340"/>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サーバーの通信の流れ</a:t>
            </a:r>
          </a:p>
        </p:txBody>
      </p:sp>
      <p:pic>
        <p:nvPicPr>
          <p:cNvPr id="10" name="図 9">
            <a:extLst>
              <a:ext uri="{FF2B5EF4-FFF2-40B4-BE49-F238E27FC236}">
                <a16:creationId xmlns:a16="http://schemas.microsoft.com/office/drawing/2014/main" id="{F0509BBF-E50D-AE59-8564-B55D69FD6CF6}"/>
              </a:ext>
            </a:extLst>
          </p:cNvPr>
          <p:cNvPicPr>
            <a:picLocks noChangeAspect="1"/>
          </p:cNvPicPr>
          <p:nvPr/>
        </p:nvPicPr>
        <p:blipFill>
          <a:blip r:embed="rId6"/>
          <a:stretch>
            <a:fillRect/>
          </a:stretch>
        </p:blipFill>
        <p:spPr>
          <a:xfrm>
            <a:off x="2457403" y="5404617"/>
            <a:ext cx="1049281" cy="606197"/>
          </a:xfrm>
          <a:prstGeom prst="rect">
            <a:avLst/>
          </a:prstGeom>
        </p:spPr>
      </p:pic>
      <p:sp>
        <p:nvSpPr>
          <p:cNvPr id="11" name="矢印: 右 10">
            <a:extLst>
              <a:ext uri="{FF2B5EF4-FFF2-40B4-BE49-F238E27FC236}">
                <a16:creationId xmlns:a16="http://schemas.microsoft.com/office/drawing/2014/main" id="{4E96EA4A-7C58-76A7-57E9-A648B8607F96}"/>
              </a:ext>
            </a:extLst>
          </p:cNvPr>
          <p:cNvSpPr/>
          <p:nvPr/>
        </p:nvSpPr>
        <p:spPr>
          <a:xfrm>
            <a:off x="3531778" y="4805317"/>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2" name="矢印: 右 11">
            <a:extLst>
              <a:ext uri="{FF2B5EF4-FFF2-40B4-BE49-F238E27FC236}">
                <a16:creationId xmlns:a16="http://schemas.microsoft.com/office/drawing/2014/main" id="{F9507E04-34D0-AE00-618C-968B989C76BF}"/>
              </a:ext>
            </a:extLst>
          </p:cNvPr>
          <p:cNvSpPr/>
          <p:nvPr/>
        </p:nvSpPr>
        <p:spPr>
          <a:xfrm>
            <a:off x="4947678" y="4805317"/>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BIZ UDP明朝 Medium" panose="02020500000000000000" pitchFamily="18" charset="-128"/>
              <a:ea typeface="BIZ UDP明朝 Medium" panose="02020500000000000000" pitchFamily="18" charset="-128"/>
            </a:endParaRPr>
          </a:p>
        </p:txBody>
      </p:sp>
      <p:sp>
        <p:nvSpPr>
          <p:cNvPr id="13" name="제목 1">
            <a:extLst>
              <a:ext uri="{FF2B5EF4-FFF2-40B4-BE49-F238E27FC236}">
                <a16:creationId xmlns:a16="http://schemas.microsoft.com/office/drawing/2014/main" id="{E28DF177-093A-AA91-DB25-60AE3F43B8EE}"/>
              </a:ext>
            </a:extLst>
          </p:cNvPr>
          <p:cNvSpPr txBox="1">
            <a:spLocks/>
          </p:cNvSpPr>
          <p:nvPr/>
        </p:nvSpPr>
        <p:spPr>
          <a:xfrm>
            <a:off x="2380922" y="4192571"/>
            <a:ext cx="1239658"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000" b="0" dirty="0">
              <a:solidFill>
                <a:schemeClr val="tx1"/>
              </a:solidFill>
              <a:latin typeface="BIZ UDP明朝 Medium" panose="02020500000000000000" pitchFamily="18" charset="-128"/>
              <a:ea typeface="BIZ UDP明朝 Medium" panose="02020500000000000000" pitchFamily="18" charset="-128"/>
            </a:endParaRPr>
          </a:p>
          <a:p>
            <a:r>
              <a:rPr lang="en-US" altLang="ja-JP" sz="10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D05CF292-2AE1-7D24-DF60-56E3655B8FDA}"/>
              </a:ext>
            </a:extLst>
          </p:cNvPr>
          <p:cNvSpPr txBox="1">
            <a:spLocks/>
          </p:cNvSpPr>
          <p:nvPr/>
        </p:nvSpPr>
        <p:spPr>
          <a:xfrm>
            <a:off x="4207135" y="4261836"/>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15" name="제목 1">
            <a:extLst>
              <a:ext uri="{FF2B5EF4-FFF2-40B4-BE49-F238E27FC236}">
                <a16:creationId xmlns:a16="http://schemas.microsoft.com/office/drawing/2014/main" id="{39FAB680-D68E-6931-C651-C6D035213E4D}"/>
              </a:ext>
            </a:extLst>
          </p:cNvPr>
          <p:cNvSpPr txBox="1">
            <a:spLocks/>
          </p:cNvSpPr>
          <p:nvPr/>
        </p:nvSpPr>
        <p:spPr>
          <a:xfrm>
            <a:off x="5491480" y="4178474"/>
            <a:ext cx="1540134"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Google</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endParaRPr lang="en-US" altLang="ja-JP" sz="1000" b="0" dirty="0">
              <a:solidFill>
                <a:schemeClr val="tx1"/>
              </a:solidFill>
              <a:latin typeface="BIZ UDP明朝 Medium" panose="02020500000000000000" pitchFamily="18" charset="-128"/>
              <a:ea typeface="BIZ UDP明朝 Medium" panose="02020500000000000000" pitchFamily="18" charset="-128"/>
            </a:endParaRPr>
          </a:p>
          <a:p>
            <a:r>
              <a:rPr lang="ja-JP" altLang="en-US" sz="1000" b="0" dirty="0">
                <a:solidFill>
                  <a:schemeClr val="tx1"/>
                </a:solidFill>
                <a:latin typeface="BIZ UDP明朝 Medium" panose="02020500000000000000" pitchFamily="18" charset="-128"/>
                <a:ea typeface="BIZ UDP明朝 Medium" panose="02020500000000000000" pitchFamily="18" charset="-128"/>
              </a:rPr>
              <a:t>　　</a:t>
            </a:r>
            <a:r>
              <a:rPr lang="en-US" altLang="ja-JP" sz="1000" b="0" dirty="0">
                <a:solidFill>
                  <a:schemeClr val="tx1"/>
                </a:solidFill>
                <a:latin typeface="BIZ UDP明朝 Medium" panose="02020500000000000000" pitchFamily="18" charset="-128"/>
                <a:ea typeface="BIZ UDP明朝 Medium" panose="02020500000000000000" pitchFamily="18" charset="-128"/>
              </a:rPr>
              <a:t>8.8.8.8</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24E05B0E-250F-DFFF-43C7-7AE186C9DCBA}"/>
              </a:ext>
            </a:extLst>
          </p:cNvPr>
          <p:cNvSpPr txBox="1">
            <a:spLocks/>
          </p:cNvSpPr>
          <p:nvPr/>
        </p:nvSpPr>
        <p:spPr>
          <a:xfrm>
            <a:off x="2496112" y="5884009"/>
            <a:ext cx="971861"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Google</a:t>
            </a:r>
            <a:r>
              <a:rPr lang="ja-JP" altLang="en-US" sz="1000" b="0" dirty="0">
                <a:solidFill>
                  <a:schemeClr val="tx1"/>
                </a:solidFill>
                <a:latin typeface="BIZ UDP明朝 Medium" panose="02020500000000000000" pitchFamily="18" charset="-128"/>
                <a:ea typeface="BIZ UDP明朝 Medium" panose="02020500000000000000" pitchFamily="18" charset="-128"/>
              </a:rPr>
              <a:t>検索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アドレスは大きく２つに分類することができます。１つが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グローバル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ja-JP" altLang="en-US" i="0" dirty="0">
                <a:solidFill>
                  <a:srgbClr val="333333"/>
                </a:solidFill>
                <a:effectLst/>
                <a:latin typeface="BIZ UDP明朝 Medium" panose="02020500000000000000" pitchFamily="18" charset="-128"/>
                <a:ea typeface="BIZ UDP明朝 Medium" panose="02020500000000000000" pitchFamily="18" charset="-128"/>
              </a:rPr>
              <a:t>、もう１つが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ja-JP" altLang="en-US" b="1" i="0" dirty="0">
                <a:solidFill>
                  <a:srgbClr val="000000"/>
                </a:solidFill>
                <a:effectLst/>
                <a:latin typeface="BIZ UDP明朝 Medium" panose="02020500000000000000" pitchFamily="18" charset="-128"/>
                <a:ea typeface="BIZ UDP明朝 Medium" panose="02020500000000000000" pitchFamily="18" charset="-128"/>
              </a:rPr>
              <a:t>グローバル</a:t>
            </a:r>
            <a:r>
              <a:rPr lang="en-US" altLang="ja-JP" b="1"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b="1" i="0" dirty="0">
                <a:solidFill>
                  <a:srgbClr val="000000"/>
                </a:solidFill>
                <a:effectLst/>
                <a:latin typeface="BIZ UDP明朝 Medium" panose="02020500000000000000" pitchFamily="18" charset="-128"/>
                <a:ea typeface="BIZ UDP明朝 Medium" panose="02020500000000000000" pitchFamily="18" charset="-128"/>
              </a:rPr>
              <a:t>アドレス</a:t>
            </a:r>
          </a:p>
          <a:p>
            <a:pPr marL="0" indent="0"/>
            <a:r>
              <a:rPr lang="ja-JP" altLang="en-US" i="0" dirty="0">
                <a:solidFill>
                  <a:srgbClr val="000000"/>
                </a:solidFill>
                <a:effectLst/>
                <a:latin typeface="BIZ UDP明朝 Medium" panose="02020500000000000000" pitchFamily="18" charset="-128"/>
                <a:ea typeface="BIZ UDP明朝 Medium" panose="02020500000000000000" pitchFamily="18" charset="-128"/>
              </a:rPr>
              <a:t>　</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インターネットに接続する</a:t>
            </a:r>
            <a:r>
              <a:rPr lang="ja-JP" altLang="en-US" i="0" dirty="0">
                <a:solidFill>
                  <a:srgbClr val="333333"/>
                </a:solidFill>
                <a:effectLst/>
                <a:latin typeface="BIZ UDP明朝 Medium" panose="02020500000000000000" pitchFamily="18" charset="-128"/>
                <a:ea typeface="BIZ UDP明朝 Medium" panose="02020500000000000000" pitchFamily="18" charset="-128"/>
              </a:rPr>
              <a:t>全てのコンピュータに</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重複せず</a:t>
            </a:r>
            <a:r>
              <a:rPr lang="ja-JP" altLang="en-US" i="0" dirty="0">
                <a:solidFill>
                  <a:srgbClr val="333333"/>
                </a:solidFill>
                <a:effectLst/>
                <a:latin typeface="BIZ UDP明朝 Medium" panose="02020500000000000000" pitchFamily="18" charset="-128"/>
                <a:ea typeface="BIZ UDP明朝 Medium" panose="02020500000000000000" pitchFamily="18" charset="-128"/>
              </a:rPr>
              <a:t>に割り当てられている</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アドレスです。したがって、世界中で</a:t>
            </a:r>
            <a:r>
              <a:rPr lang="ja-JP" altLang="en-US" i="0" dirty="0">
                <a:solidFill>
                  <a:srgbClr val="000000"/>
                </a:solidFill>
                <a:effectLst/>
                <a:latin typeface="BIZ UDP明朝 Medium" panose="02020500000000000000" pitchFamily="18" charset="-128"/>
                <a:ea typeface="BIZ UDP明朝 Medium" panose="02020500000000000000" pitchFamily="18" charset="-128"/>
              </a:rPr>
              <a:t>同じグローバル</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アドレスが存在することはありえません</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ICANN</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という</a:t>
            </a:r>
            <a:r>
              <a:rPr lang="ja-JP" altLang="en-US" i="0" dirty="0">
                <a:solidFill>
                  <a:srgbClr val="333333"/>
                </a:solidFill>
                <a:effectLst/>
                <a:latin typeface="BIZ UDP明朝 Medium" panose="02020500000000000000" pitchFamily="18" charset="-128"/>
                <a:ea typeface="BIZ UDP明朝 Medium" panose="02020500000000000000" pitchFamily="18" charset="-128"/>
              </a:rPr>
              <a:t>管理団体が管理しており、</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自分で自由に決めることはできません</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ja-JP" altLang="en-US" i="0" dirty="0">
                <a:solidFill>
                  <a:srgbClr val="000000"/>
                </a:solidFill>
                <a:effectLst/>
                <a:latin typeface="BIZ UDP明朝 Medium" panose="02020500000000000000" pitchFamily="18" charset="-128"/>
                <a:ea typeface="BIZ UDP明朝 Medium" panose="02020500000000000000" pitchFamily="18" charset="-128"/>
              </a:rPr>
              <a:t>パブリック</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や外部</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と呼ばれたりもします。</a:t>
            </a:r>
            <a:endParaRPr lang="en-US" altLang="ja-JP"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a:t>
            </a:r>
            <a:r>
              <a:rPr lang="ja-JP" altLang="en-US" b="1" i="0" dirty="0">
                <a:solidFill>
                  <a:srgbClr val="000000"/>
                </a:solidFill>
                <a:effectLst/>
                <a:latin typeface="BIZ UDP明朝 Medium" panose="02020500000000000000" pitchFamily="18" charset="-128"/>
                <a:ea typeface="BIZ UDP明朝 Medium" panose="02020500000000000000" pitchFamily="18" charset="-128"/>
              </a:rPr>
              <a:t>プライベート</a:t>
            </a:r>
            <a:r>
              <a:rPr lang="en-US" altLang="ja-JP" b="1"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b="1" i="0" dirty="0">
                <a:solidFill>
                  <a:srgbClr val="000000"/>
                </a:solidFill>
                <a:effectLst/>
                <a:latin typeface="BIZ UDP明朝 Medium" panose="02020500000000000000" pitchFamily="18" charset="-128"/>
                <a:ea typeface="BIZ UDP明朝 Medium" panose="02020500000000000000" pitchFamily="18" charset="-128"/>
              </a:rPr>
              <a:t>アドレス</a:t>
            </a:r>
          </a:p>
          <a:p>
            <a:pPr marL="0" indent="0"/>
            <a:r>
              <a:rPr lang="ja-JP" altLang="en-US" i="0" dirty="0">
                <a:solidFill>
                  <a:srgbClr val="000000"/>
                </a:solidFill>
                <a:effectLst/>
                <a:latin typeface="BIZ UDP明朝 Medium" panose="02020500000000000000" pitchFamily="18" charset="-128"/>
                <a:ea typeface="BIZ UDP明朝 Medium" panose="02020500000000000000" pitchFamily="18" charset="-128"/>
              </a:rPr>
              <a:t>　自宅や会社など特定のローカルネットワークの範囲内で</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インターネットに接続しない</a:t>
            </a:r>
            <a:r>
              <a:rPr lang="ja-JP" altLang="en-US" i="0" dirty="0">
                <a:solidFill>
                  <a:srgbClr val="333333"/>
                </a:solidFill>
                <a:effectLst/>
                <a:latin typeface="BIZ UDP明朝 Medium" panose="02020500000000000000" pitchFamily="18" charset="-128"/>
                <a:ea typeface="BIZ UDP明朝 Medium" panose="02020500000000000000" pitchFamily="18" charset="-128"/>
              </a:rPr>
              <a:t>コンピュータに割り当てる</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アドレスのことです。 </a:t>
            </a:r>
            <a:r>
              <a:rPr lang="en-US" altLang="ja-JP" i="0" dirty="0">
                <a:solidFill>
                  <a:srgbClr val="333333"/>
                </a:solidFill>
                <a:effectLst/>
                <a:latin typeface="BIZ UDP明朝 Medium" panose="02020500000000000000" pitchFamily="18" charset="-128"/>
                <a:ea typeface="BIZ UDP明朝 Medium" panose="02020500000000000000" pitchFamily="18" charset="-128"/>
              </a:rPr>
              <a:t>ICANN</a:t>
            </a:r>
            <a:r>
              <a:rPr lang="ja-JP" altLang="en-US" i="0" dirty="0">
                <a:solidFill>
                  <a:srgbClr val="333333"/>
                </a:solidFill>
                <a:effectLst/>
                <a:latin typeface="BIZ UDP明朝 Medium" panose="02020500000000000000" pitchFamily="18" charset="-128"/>
                <a:ea typeface="BIZ UDP明朝 Medium" panose="02020500000000000000" pitchFamily="18" charset="-128"/>
              </a:rPr>
              <a:t>のような管理団体は存在しませんので、</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自分で自由に設定することが可能</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a:t>
            </a:r>
            <a:r>
              <a:rPr lang="ja-JP" altLang="en-US" i="0" dirty="0">
                <a:solidFill>
                  <a:srgbClr val="000000"/>
                </a:solidFill>
                <a:effectLst/>
                <a:latin typeface="BIZ UDP明朝 Medium" panose="02020500000000000000" pitchFamily="18" charset="-128"/>
                <a:ea typeface="BIZ UDP明朝 Medium" panose="02020500000000000000" pitchFamily="18" charset="-128"/>
              </a:rPr>
              <a:t>グローバル</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アドレスとは違い、そのネットワーク内で識別できれば良いので、ほかのネットワークでは同じ番号が使われている可能性がある。</a:t>
            </a:r>
            <a:r>
              <a:rPr lang="ja-JP" altLang="en-US" i="0" dirty="0">
                <a:solidFill>
                  <a:srgbClr val="000000"/>
                </a:solidFill>
                <a:latin typeface="BIZ UDP明朝 Medium" panose="02020500000000000000" pitchFamily="18" charset="-128"/>
                <a:ea typeface="BIZ UDP明朝 Medium" panose="02020500000000000000" pitchFamily="18" charset="-128"/>
              </a:rPr>
              <a:t>ローカル</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や内部</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と呼ばれたりもします。</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アドレスの種類</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20364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プライベート</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RFC 1918</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という規約で「どこからどこまでは利用して</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OK</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」というのが規定されており、その範囲内で設定を行う必要があります。言い換えれば、以下の範囲の</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アドレスはインターネットで利用されておらず、自由に利用することが可能であるということです。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プライベート</a:t>
            </a:r>
            <a:r>
              <a:rPr lang="en-US" altLang="ja-JP" i="0" dirty="0">
                <a:solidFill>
                  <a:srgbClr val="333333"/>
                </a:solidFill>
                <a:latin typeface="BIZ UDP明朝 Medium" panose="02020500000000000000" pitchFamily="18" charset="-128"/>
                <a:ea typeface="BIZ UDP明朝 Medium" panose="02020500000000000000" pitchFamily="18" charset="-128"/>
              </a:rPr>
              <a:t>IP</a:t>
            </a:r>
            <a:r>
              <a:rPr lang="ja-JP" altLang="en-US" i="0" dirty="0">
                <a:solidFill>
                  <a:srgbClr val="333333"/>
                </a:solidFill>
                <a:latin typeface="BIZ UDP明朝 Medium" panose="02020500000000000000" pitchFamily="18" charset="-128"/>
                <a:ea typeface="BIZ UDP明朝 Medium" panose="02020500000000000000" pitchFamily="18" charset="-128"/>
              </a:rPr>
              <a:t>の範囲は</a:t>
            </a:r>
            <a:r>
              <a:rPr lang="en-US" altLang="ja-JP" i="0" dirty="0">
                <a:solidFill>
                  <a:srgbClr val="333333"/>
                </a:solidFill>
                <a:latin typeface="BIZ UDP明朝 Medium" panose="02020500000000000000" pitchFamily="18" charset="-128"/>
                <a:ea typeface="BIZ UDP明朝 Medium" panose="02020500000000000000" pitchFamily="18" charset="-128"/>
              </a:rPr>
              <a:t>3</a:t>
            </a:r>
            <a:r>
              <a:rPr lang="ja-JP" altLang="en-US" i="0" dirty="0">
                <a:solidFill>
                  <a:srgbClr val="333333"/>
                </a:solidFill>
                <a:latin typeface="BIZ UDP明朝 Medium" panose="02020500000000000000" pitchFamily="18" charset="-128"/>
                <a:ea typeface="BIZ UDP明朝 Medium" panose="02020500000000000000" pitchFamily="18" charset="-128"/>
              </a:rPr>
              <a:t>つに分かれており、それぞれ</a:t>
            </a:r>
            <a:r>
              <a:rPr lang="ja-JP" altLang="en-US" b="1" i="0" dirty="0">
                <a:solidFill>
                  <a:srgbClr val="F6882E"/>
                </a:solidFill>
                <a:latin typeface="BIZ UDP明朝 Medium" panose="02020500000000000000" pitchFamily="18" charset="-128"/>
                <a:ea typeface="BIZ UDP明朝 Medium" panose="02020500000000000000" pitchFamily="18" charset="-128"/>
              </a:rPr>
              <a:t>クラス</a:t>
            </a:r>
            <a:r>
              <a:rPr lang="en-US" altLang="ja-JP" b="1" i="0" dirty="0">
                <a:solidFill>
                  <a:srgbClr val="F6882E"/>
                </a:solidFill>
                <a:latin typeface="BIZ UDP明朝 Medium" panose="02020500000000000000" pitchFamily="18" charset="-128"/>
                <a:ea typeface="BIZ UDP明朝 Medium" panose="02020500000000000000" pitchFamily="18" charset="-128"/>
              </a:rPr>
              <a:t>A</a:t>
            </a:r>
            <a:r>
              <a:rPr lang="ja-JP" altLang="en-US" b="1" i="0" dirty="0">
                <a:solidFill>
                  <a:srgbClr val="F6882E"/>
                </a:solidFill>
                <a:latin typeface="BIZ UDP明朝 Medium" panose="02020500000000000000" pitchFamily="18" charset="-128"/>
                <a:ea typeface="BIZ UDP明朝 Medium" panose="02020500000000000000" pitchFamily="18" charset="-128"/>
              </a:rPr>
              <a:t>、クラス</a:t>
            </a:r>
            <a:r>
              <a:rPr lang="en-US" altLang="ja-JP" b="1" i="0" dirty="0">
                <a:solidFill>
                  <a:srgbClr val="F6882E"/>
                </a:solidFill>
                <a:latin typeface="BIZ UDP明朝 Medium" panose="02020500000000000000" pitchFamily="18" charset="-128"/>
                <a:ea typeface="BIZ UDP明朝 Medium" panose="02020500000000000000" pitchFamily="18" charset="-128"/>
              </a:rPr>
              <a:t>B</a:t>
            </a:r>
            <a:r>
              <a:rPr lang="ja-JP" altLang="en-US" b="1" i="0" dirty="0">
                <a:solidFill>
                  <a:srgbClr val="F6882E"/>
                </a:solidFill>
                <a:latin typeface="BIZ UDP明朝 Medium" panose="02020500000000000000" pitchFamily="18" charset="-128"/>
                <a:ea typeface="BIZ UDP明朝 Medium" panose="02020500000000000000" pitchFamily="18" charset="-128"/>
              </a:rPr>
              <a:t>、クラス</a:t>
            </a:r>
            <a:r>
              <a:rPr lang="en-US" altLang="ja-JP" b="1" i="0" dirty="0">
                <a:solidFill>
                  <a:srgbClr val="F6882E"/>
                </a:solidFill>
                <a:latin typeface="BIZ UDP明朝 Medium" panose="02020500000000000000" pitchFamily="18" charset="-128"/>
                <a:ea typeface="BIZ UDP明朝 Medium" panose="02020500000000000000" pitchFamily="18" charset="-128"/>
              </a:rPr>
              <a:t>C</a:t>
            </a:r>
            <a:r>
              <a:rPr lang="ja-JP" altLang="en-US" i="0" dirty="0">
                <a:solidFill>
                  <a:srgbClr val="333333"/>
                </a:solidFill>
                <a:latin typeface="BIZ UDP明朝 Medium" panose="02020500000000000000" pitchFamily="18" charset="-128"/>
                <a:ea typeface="BIZ UDP明朝 Medium" panose="02020500000000000000" pitchFamily="18" charset="-128"/>
              </a:rPr>
              <a:t>となっています。</a:t>
            </a:r>
            <a:r>
              <a:rPr lang="en-US" altLang="ja-JP" i="0" dirty="0">
                <a:solidFill>
                  <a:srgbClr val="333333"/>
                </a:solidFill>
                <a:latin typeface="BIZ UDP明朝 Medium" panose="02020500000000000000" pitchFamily="18" charset="-128"/>
                <a:ea typeface="BIZ UDP明朝 Medium" panose="02020500000000000000" pitchFamily="18" charset="-128"/>
              </a:rPr>
              <a:t>AWS</a:t>
            </a:r>
            <a:r>
              <a:rPr lang="ja-JP" altLang="en-US" i="0" dirty="0">
                <a:solidFill>
                  <a:srgbClr val="333333"/>
                </a:solidFill>
                <a:latin typeface="BIZ UDP明朝 Medium" panose="02020500000000000000" pitchFamily="18" charset="-128"/>
                <a:ea typeface="BIZ UDP明朝 Medium" panose="02020500000000000000" pitchFamily="18" charset="-128"/>
              </a:rPr>
              <a:t>エンジニアを目指すのであれば、</a:t>
            </a:r>
            <a:r>
              <a:rPr lang="en-US" altLang="ja-JP" i="0" dirty="0">
                <a:solidFill>
                  <a:srgbClr val="333333"/>
                </a:solidFill>
                <a:latin typeface="BIZ UDP明朝 Medium" panose="02020500000000000000" pitchFamily="18" charset="-128"/>
                <a:ea typeface="BIZ UDP明朝 Medium" panose="02020500000000000000" pitchFamily="18" charset="-128"/>
              </a:rPr>
              <a:t>IP</a:t>
            </a:r>
            <a:r>
              <a:rPr lang="ja-JP" altLang="en-US" i="0" dirty="0">
                <a:solidFill>
                  <a:srgbClr val="333333"/>
                </a:solidFill>
                <a:latin typeface="BIZ UDP明朝 Medium" panose="02020500000000000000" pitchFamily="18" charset="-128"/>
                <a:ea typeface="BIZ UDP明朝 Medium" panose="02020500000000000000" pitchFamily="18" charset="-128"/>
              </a:rPr>
              <a:t>を見たときにプライベートかパブリックであるかは瞬時に判断できるようになりましょう。</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アドレスのクラス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2" name="表 2">
            <a:extLst>
              <a:ext uri="{FF2B5EF4-FFF2-40B4-BE49-F238E27FC236}">
                <a16:creationId xmlns:a16="http://schemas.microsoft.com/office/drawing/2014/main" id="{526F1814-0D54-0284-FE60-BCBC0BC3E750}"/>
              </a:ext>
            </a:extLst>
          </p:cNvPr>
          <p:cNvGraphicFramePr>
            <a:graphicFrameLocks noGrp="1"/>
          </p:cNvGraphicFramePr>
          <p:nvPr>
            <p:extLst>
              <p:ext uri="{D42A27DB-BD31-4B8C-83A1-F6EECF244321}">
                <p14:modId xmlns:p14="http://schemas.microsoft.com/office/powerpoint/2010/main" val="3405061072"/>
              </p:ext>
            </p:extLst>
          </p:nvPr>
        </p:nvGraphicFramePr>
        <p:xfrm>
          <a:off x="356487" y="3501008"/>
          <a:ext cx="8402525" cy="1584960"/>
        </p:xfrm>
        <a:graphic>
          <a:graphicData uri="http://schemas.openxmlformats.org/drawingml/2006/table">
            <a:tbl>
              <a:tblPr firstRow="1" bandRow="1">
                <a:tableStyleId>{5C22544A-7EE6-4342-B048-85BDC9FD1C3A}</a:tableStyleId>
              </a:tblPr>
              <a:tblGrid>
                <a:gridCol w="1993813">
                  <a:extLst>
                    <a:ext uri="{9D8B030D-6E8A-4147-A177-3AD203B41FA5}">
                      <a16:colId xmlns:a16="http://schemas.microsoft.com/office/drawing/2014/main" val="3788734751"/>
                    </a:ext>
                  </a:extLst>
                </a:gridCol>
                <a:gridCol w="6408712">
                  <a:extLst>
                    <a:ext uri="{9D8B030D-6E8A-4147-A177-3AD203B41FA5}">
                      <a16:colId xmlns:a16="http://schemas.microsoft.com/office/drawing/2014/main" val="600658852"/>
                    </a:ext>
                  </a:extLst>
                </a:gridCol>
              </a:tblGrid>
              <a:tr h="370840">
                <a:tc>
                  <a:txBody>
                    <a:bodyPr/>
                    <a:lstStyle/>
                    <a:p>
                      <a:pPr algn="ctr"/>
                      <a:r>
                        <a:rPr kumimoji="1" lang="ja-JP" altLang="en-US" sz="2000" b="0" dirty="0">
                          <a:solidFill>
                            <a:schemeClr val="tx1"/>
                          </a:solidFill>
                          <a:latin typeface="BIZ UDP明朝 Medium" panose="02020500000000000000" pitchFamily="18" charset="-128"/>
                          <a:ea typeface="BIZ UDP明朝 Medium" panose="02020500000000000000" pitchFamily="18" charset="-128"/>
                        </a:rPr>
                        <a:t>クラス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000" b="0" dirty="0">
                          <a:solidFill>
                            <a:schemeClr val="tx1"/>
                          </a:solidFill>
                          <a:latin typeface="BIZ UDP明朝 Medium" panose="02020500000000000000" pitchFamily="18" charset="-128"/>
                          <a:ea typeface="BIZ UDP明朝 Medium" panose="02020500000000000000" pitchFamily="18" charset="-128"/>
                        </a:rPr>
                        <a:t>範囲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67656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2000" b="0" dirty="0">
                          <a:latin typeface="BIZ UDP明朝 Medium" panose="02020500000000000000" pitchFamily="18" charset="-128"/>
                          <a:ea typeface="BIZ UDP明朝 Medium" panose="02020500000000000000" pitchFamily="18" charset="-128"/>
                        </a:rPr>
                        <a:t>クラス</a:t>
                      </a:r>
                      <a:r>
                        <a:rPr kumimoji="1" lang="en-US" altLang="ja-JP" sz="2000" b="0" dirty="0">
                          <a:latin typeface="BIZ UDP明朝 Medium" panose="02020500000000000000" pitchFamily="18" charset="-128"/>
                          <a:ea typeface="BIZ UDP明朝 Medium" panose="02020500000000000000" pitchFamily="18" charset="-128"/>
                        </a:rPr>
                        <a:t>A</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en-US" altLang="ja-JP" sz="2000" b="0" dirty="0">
                          <a:latin typeface="BIZ UDP明朝 Medium" panose="02020500000000000000" pitchFamily="18" charset="-128"/>
                          <a:ea typeface="BIZ UDP明朝 Medium" panose="02020500000000000000" pitchFamily="18" charset="-128"/>
                        </a:rPr>
                        <a:t>10.0.0.0 </a:t>
                      </a:r>
                      <a:r>
                        <a:rPr kumimoji="1" lang="ja-JP" altLang="en-US" sz="2000" b="0" dirty="0">
                          <a:latin typeface="BIZ UDP明朝 Medium" panose="02020500000000000000" pitchFamily="18" charset="-128"/>
                          <a:ea typeface="BIZ UDP明朝 Medium" panose="02020500000000000000" pitchFamily="18" charset="-128"/>
                        </a:rPr>
                        <a:t>～</a:t>
                      </a:r>
                      <a:r>
                        <a:rPr kumimoji="1" lang="en-US" altLang="ja-JP" sz="2000" b="0" dirty="0">
                          <a:latin typeface="BIZ UDP明朝 Medium" panose="02020500000000000000" pitchFamily="18" charset="-128"/>
                          <a:ea typeface="BIZ UDP明朝 Medium" panose="02020500000000000000" pitchFamily="18" charset="-128"/>
                        </a:rPr>
                        <a:t> 10.255.255.255(10.0.0.0/8)</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extLst>
                  <a:ext uri="{0D108BD9-81ED-4DB2-BD59-A6C34878D82A}">
                    <a16:rowId xmlns:a16="http://schemas.microsoft.com/office/drawing/2014/main" val="167905370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2000" b="0" dirty="0">
                          <a:latin typeface="BIZ UDP明朝 Medium" panose="02020500000000000000" pitchFamily="18" charset="-128"/>
                          <a:ea typeface="BIZ UDP明朝 Medium" panose="02020500000000000000" pitchFamily="18" charset="-128"/>
                        </a:rPr>
                        <a:t>クラス</a:t>
                      </a:r>
                      <a:r>
                        <a:rPr kumimoji="1" lang="en-US" altLang="ja-JP" sz="2000" b="0" dirty="0">
                          <a:latin typeface="BIZ UDP明朝 Medium" panose="02020500000000000000" pitchFamily="18" charset="-128"/>
                          <a:ea typeface="BIZ UDP明朝 Medium" panose="02020500000000000000" pitchFamily="18" charset="-128"/>
                        </a:rPr>
                        <a:t>B</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2000" b="0" dirty="0">
                          <a:latin typeface="BIZ UDP明朝 Medium" panose="02020500000000000000" pitchFamily="18" charset="-128"/>
                          <a:ea typeface="BIZ UDP明朝 Medium" panose="02020500000000000000" pitchFamily="18" charset="-128"/>
                        </a:rPr>
                        <a:t>172.16.0.0  172.31.255.255(172.16.0.0/12)</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27301758"/>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2000" b="0" dirty="0">
                          <a:latin typeface="BIZ UDP明朝 Medium" panose="02020500000000000000" pitchFamily="18" charset="-128"/>
                          <a:ea typeface="BIZ UDP明朝 Medium" panose="02020500000000000000" pitchFamily="18" charset="-128"/>
                        </a:rPr>
                        <a:t>クラス</a:t>
                      </a:r>
                      <a:r>
                        <a:rPr kumimoji="1" lang="en-US" altLang="ja-JP" sz="2000" b="0" dirty="0">
                          <a:latin typeface="BIZ UDP明朝 Medium" panose="02020500000000000000" pitchFamily="18" charset="-128"/>
                          <a:ea typeface="BIZ UDP明朝 Medium" panose="02020500000000000000" pitchFamily="18" charset="-128"/>
                        </a:rPr>
                        <a:t>C</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2000" b="0" dirty="0">
                          <a:latin typeface="BIZ UDP明朝 Medium" panose="02020500000000000000" pitchFamily="18" charset="-128"/>
                          <a:ea typeface="BIZ UDP明朝 Medium" panose="02020500000000000000" pitchFamily="18" charset="-128"/>
                        </a:rPr>
                        <a:t>192.168.0.0  192.168.255.255(192.168.0.0/16)</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804586820"/>
                  </a:ext>
                </a:extLst>
              </a:tr>
            </a:tbl>
          </a:graphicData>
        </a:graphic>
      </p:graphicFrame>
      <p:sp>
        <p:nvSpPr>
          <p:cNvPr id="3" name="제목 1">
            <a:extLst>
              <a:ext uri="{FF2B5EF4-FFF2-40B4-BE49-F238E27FC236}">
                <a16:creationId xmlns:a16="http://schemas.microsoft.com/office/drawing/2014/main" id="{0519C0C9-1BD5-26BD-586A-E6C8CB11D020}"/>
              </a:ext>
            </a:extLst>
          </p:cNvPr>
          <p:cNvSpPr txBox="1">
            <a:spLocks/>
          </p:cNvSpPr>
          <p:nvPr/>
        </p:nvSpPr>
        <p:spPr>
          <a:xfrm>
            <a:off x="313026" y="3115313"/>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クラス表</a:t>
            </a:r>
          </a:p>
        </p:txBody>
      </p:sp>
    </p:spTree>
    <p:extLst>
      <p:ext uri="{BB962C8B-B14F-4D97-AF65-F5344CB8AC3E}">
        <p14:creationId xmlns:p14="http://schemas.microsoft.com/office/powerpoint/2010/main" val="158844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14171A"/>
                </a:solidFill>
                <a:effectLst/>
                <a:latin typeface="BIZ UDP明朝 Medium" panose="02020500000000000000" pitchFamily="18" charset="-128"/>
                <a:ea typeface="BIZ UDP明朝 Medium" panose="02020500000000000000" pitchFamily="18" charset="-128"/>
              </a:rPr>
              <a:t>IP</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アドレスの構成は必ず</a:t>
            </a:r>
            <a:r>
              <a:rPr lang="ja-JP" altLang="en-US" b="0" i="0" dirty="0">
                <a:solidFill>
                  <a:srgbClr val="FF0000"/>
                </a:solidFill>
                <a:effectLst/>
                <a:latin typeface="BIZ UDP明朝 Medium" panose="02020500000000000000" pitchFamily="18" charset="-128"/>
                <a:ea typeface="BIZ UDP明朝 Medium" panose="02020500000000000000" pitchFamily="18" charset="-128"/>
              </a:rPr>
              <a:t>ネットワーク部</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と</a:t>
            </a:r>
            <a:r>
              <a:rPr lang="ja-JP" altLang="en-US" b="0" i="0" dirty="0">
                <a:solidFill>
                  <a:srgbClr val="0070C0"/>
                </a:solidFill>
                <a:effectLst/>
                <a:latin typeface="BIZ UDP明朝 Medium" panose="02020500000000000000" pitchFamily="18" charset="-128"/>
                <a:ea typeface="BIZ UDP明朝 Medium" panose="02020500000000000000" pitchFamily="18" charset="-128"/>
              </a:rPr>
              <a:t>ホスト部</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からなります。</a:t>
            </a:r>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lgn="ctr"/>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lgn="ctr"/>
            <a:r>
              <a:rPr lang="ja-JP" altLang="en-US" sz="3200" i="0" u="sng" dirty="0">
                <a:solidFill>
                  <a:srgbClr val="FF0000"/>
                </a:solidFill>
                <a:latin typeface="BIZ UDP明朝 Medium" panose="02020500000000000000" pitchFamily="18" charset="-128"/>
                <a:ea typeface="BIZ UDP明朝 Medium" panose="02020500000000000000" pitchFamily="18" charset="-128"/>
              </a:rPr>
              <a:t>１９２</a:t>
            </a:r>
            <a:r>
              <a:rPr lang="en-US" altLang="ja-JP" sz="3200" i="0" u="sng" dirty="0">
                <a:solidFill>
                  <a:srgbClr val="FF0000"/>
                </a:solidFill>
                <a:latin typeface="BIZ UDP明朝 Medium" panose="02020500000000000000" pitchFamily="18" charset="-128"/>
                <a:ea typeface="BIZ UDP明朝 Medium" panose="02020500000000000000" pitchFamily="18" charset="-128"/>
              </a:rPr>
              <a:t>.168.0</a:t>
            </a:r>
            <a:r>
              <a:rPr lang="en-US" altLang="ja-JP" sz="3200" i="0" dirty="0">
                <a:solidFill>
                  <a:srgbClr val="000000"/>
                </a:solidFill>
                <a:latin typeface="BIZ UDP明朝 Medium" panose="02020500000000000000" pitchFamily="18" charset="-128"/>
                <a:ea typeface="BIZ UDP明朝 Medium" panose="02020500000000000000" pitchFamily="18" charset="-128"/>
              </a:rPr>
              <a:t>.</a:t>
            </a:r>
            <a:r>
              <a:rPr lang="en-US" altLang="ja-JP" sz="3200" i="0" u="sng" dirty="0">
                <a:solidFill>
                  <a:srgbClr val="0070C0"/>
                </a:solidFill>
                <a:latin typeface="BIZ UDP明朝 Medium" panose="02020500000000000000" pitchFamily="18" charset="-128"/>
                <a:ea typeface="BIZ UDP明朝 Medium" panose="02020500000000000000" pitchFamily="18" charset="-128"/>
              </a:rPr>
              <a:t>1</a:t>
            </a:r>
          </a:p>
          <a:p>
            <a:pPr marL="0" indent="0" algn="ctr"/>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ja-JP" altLang="en-US" i="0" dirty="0">
                <a:solidFill>
                  <a:srgbClr val="FF0000"/>
                </a:solidFill>
                <a:latin typeface="BIZ UDP明朝 Medium" panose="02020500000000000000" pitchFamily="18" charset="-128"/>
                <a:ea typeface="BIZ UDP明朝 Medium" panose="02020500000000000000" pitchFamily="18" charset="-128"/>
              </a:rPr>
              <a:t>ネットワーク部</a:t>
            </a:r>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ja-JP" altLang="en-US" i="0" dirty="0">
                <a:solidFill>
                  <a:srgbClr val="0070C0"/>
                </a:solidFill>
                <a:latin typeface="BIZ UDP明朝 Medium" panose="02020500000000000000" pitchFamily="18" charset="-128"/>
                <a:ea typeface="BIZ UDP明朝 Medium" panose="02020500000000000000" pitchFamily="18" charset="-128"/>
              </a:rPr>
              <a:t>ホスト部</a:t>
            </a:r>
            <a:endParaRPr lang="en-US" altLang="ja-JP" i="0" dirty="0">
              <a:solidFill>
                <a:srgbClr val="0070C0"/>
              </a:solidFill>
              <a:latin typeface="BIZ UDP明朝 Medium" panose="02020500000000000000" pitchFamily="18" charset="-128"/>
              <a:ea typeface="BIZ UDP明朝 Medium" panose="02020500000000000000" pitchFamily="18" charset="-128"/>
            </a:endParaRPr>
          </a:p>
          <a:p>
            <a:pPr marL="0" indent="0" algn="ctr"/>
            <a:endParaRPr lang="en-US" altLang="ja-JP" i="0" dirty="0">
              <a:solidFill>
                <a:srgbClr val="0070C0"/>
              </a:solidFill>
              <a:latin typeface="BIZ UDP明朝 Medium" panose="02020500000000000000" pitchFamily="18" charset="-128"/>
              <a:ea typeface="BIZ UDP明朝 Medium" panose="02020500000000000000" pitchFamily="18" charset="-128"/>
            </a:endParaRPr>
          </a:p>
          <a:p>
            <a:pPr marL="0" indent="0" algn="ctr"/>
            <a:endParaRPr lang="en-US" altLang="ja-JP" i="0" dirty="0">
              <a:solidFill>
                <a:srgbClr val="0070C0"/>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F0000"/>
                </a:solidFill>
                <a:latin typeface="BIZ UDP明朝 Medium" panose="02020500000000000000" pitchFamily="18" charset="-128"/>
                <a:ea typeface="BIZ UDP明朝 Medium" panose="02020500000000000000" pitchFamily="18" charset="-128"/>
              </a:rPr>
              <a:t>ネットワーク部</a:t>
            </a:r>
            <a:endParaRPr lang="en-US" altLang="ja-JP" b="1" i="0" dirty="0">
              <a:solidFill>
                <a:srgbClr val="FF0000"/>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222222"/>
                </a:solidFill>
                <a:effectLst/>
                <a:latin typeface="BIZ UDP明朝 Medium" panose="02020500000000000000" pitchFamily="18" charset="-128"/>
                <a:ea typeface="BIZ UDP明朝 Medium" panose="02020500000000000000" pitchFamily="18" charset="-128"/>
              </a:rPr>
              <a:t>その</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アドレスが</a:t>
            </a:r>
            <a:r>
              <a:rPr lang="ja-JP" altLang="en-US" b="0" i="0"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属している</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ネットワークを識別</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するための部分です。その</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アドレスが、どのネットワークで使われているのかがわかります。</a:t>
            </a:r>
            <a:endParaRPr lang="en-US" altLang="ja-JP" b="0" i="0" dirty="0">
              <a:solidFill>
                <a:srgbClr val="222222"/>
              </a:solidFill>
              <a:effectLst/>
              <a:latin typeface="BIZ UDP明朝 Medium" panose="02020500000000000000" pitchFamily="18" charset="-128"/>
              <a:ea typeface="BIZ UDP明朝 Medium" panose="02020500000000000000" pitchFamily="18" charset="-128"/>
            </a:endParaRPr>
          </a:p>
          <a:p>
            <a:pPr marL="0" indent="0"/>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0070C0"/>
                </a:solidFill>
                <a:latin typeface="BIZ UDP明朝 Medium" panose="02020500000000000000" pitchFamily="18" charset="-128"/>
                <a:ea typeface="BIZ UDP明朝 Medium" panose="02020500000000000000" pitchFamily="18" charset="-128"/>
              </a:rPr>
              <a:t>ホスト部</a:t>
            </a:r>
            <a:endParaRPr lang="en-US" altLang="ja-JP" b="1" i="0" dirty="0">
              <a:solidFill>
                <a:srgbClr val="0070C0"/>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222222"/>
                </a:solidFill>
                <a:effectLst/>
                <a:latin typeface="BIZ UDP明朝 Medium" panose="02020500000000000000" pitchFamily="18" charset="-128"/>
                <a:ea typeface="BIZ UDP明朝 Medium" panose="02020500000000000000" pitchFamily="18" charset="-128"/>
              </a:rPr>
              <a:t>ネットワーク内の</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コンピュータを識別</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するための部分です。その</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アドレスが、ネットワーク内のどのコンピュータに割り当てられているかがわかります。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ネットワーク部とホスト部</a:t>
            </a:r>
          </a:p>
        </p:txBody>
      </p:sp>
      <p:sp>
        <p:nvSpPr>
          <p:cNvPr id="2" name="正方形/長方形 1">
            <a:extLst>
              <a:ext uri="{FF2B5EF4-FFF2-40B4-BE49-F238E27FC236}">
                <a16:creationId xmlns:a16="http://schemas.microsoft.com/office/drawing/2014/main" id="{416591C0-CE56-FFAE-F3CA-CD3B85B6FC39}"/>
              </a:ext>
            </a:extLst>
          </p:cNvPr>
          <p:cNvSpPr/>
          <p:nvPr/>
        </p:nvSpPr>
        <p:spPr>
          <a:xfrm>
            <a:off x="3059832" y="1700808"/>
            <a:ext cx="3276364" cy="108012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EF4D8C26-273D-4D8A-E9C0-46B93202C8A8}"/>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Tree>
    <p:extLst>
      <p:ext uri="{BB962C8B-B14F-4D97-AF65-F5344CB8AC3E}">
        <p14:creationId xmlns:p14="http://schemas.microsoft.com/office/powerpoint/2010/main" val="2931580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66849" y="1406838"/>
            <a:ext cx="8402525" cy="4881686"/>
          </a:xfrm>
        </p:spPr>
        <p:txBody>
          <a:bodyPr/>
          <a:lstStyle/>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ネットワーク部とホスト部</a:t>
            </a:r>
          </a:p>
        </p:txBody>
      </p:sp>
      <p:pic>
        <p:nvPicPr>
          <p:cNvPr id="8" name="図 7">
            <a:extLst>
              <a:ext uri="{FF2B5EF4-FFF2-40B4-BE49-F238E27FC236}">
                <a16:creationId xmlns:a16="http://schemas.microsoft.com/office/drawing/2014/main" id="{B86FDC3B-585D-6EFE-F592-63545188FD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2682" y="1756110"/>
            <a:ext cx="499120" cy="499120"/>
          </a:xfrm>
          <a:prstGeom prst="rect">
            <a:avLst/>
          </a:prstGeom>
        </p:spPr>
      </p:pic>
      <p:pic>
        <p:nvPicPr>
          <p:cNvPr id="10" name="図 9">
            <a:extLst>
              <a:ext uri="{FF2B5EF4-FFF2-40B4-BE49-F238E27FC236}">
                <a16:creationId xmlns:a16="http://schemas.microsoft.com/office/drawing/2014/main" id="{9E3F9A5D-ABD5-9820-175B-C1F0B0CF8E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4083" y="1761676"/>
            <a:ext cx="499120" cy="499120"/>
          </a:xfrm>
          <a:prstGeom prst="rect">
            <a:avLst/>
          </a:prstGeom>
        </p:spPr>
      </p:pic>
      <p:pic>
        <p:nvPicPr>
          <p:cNvPr id="12" name="図 11">
            <a:extLst>
              <a:ext uri="{FF2B5EF4-FFF2-40B4-BE49-F238E27FC236}">
                <a16:creationId xmlns:a16="http://schemas.microsoft.com/office/drawing/2014/main" id="{B7E5B5F3-E7D4-6B19-137C-9B8659A60F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8502" y="1713054"/>
            <a:ext cx="489384" cy="489384"/>
          </a:xfrm>
          <a:prstGeom prst="rect">
            <a:avLst/>
          </a:prstGeom>
        </p:spPr>
      </p:pic>
      <p:sp>
        <p:nvSpPr>
          <p:cNvPr id="13" name="正方形/長方形 12">
            <a:extLst>
              <a:ext uri="{FF2B5EF4-FFF2-40B4-BE49-F238E27FC236}">
                <a16:creationId xmlns:a16="http://schemas.microsoft.com/office/drawing/2014/main" id="{C36B6D00-2285-5DB3-23B2-C6D4BA0E3428}"/>
              </a:ext>
            </a:extLst>
          </p:cNvPr>
          <p:cNvSpPr/>
          <p:nvPr/>
        </p:nvSpPr>
        <p:spPr>
          <a:xfrm>
            <a:off x="2915816" y="1459767"/>
            <a:ext cx="3096993" cy="122180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59B15E80-7DB5-3266-76E1-4FB536F7E97B}"/>
              </a:ext>
            </a:extLst>
          </p:cNvPr>
          <p:cNvSpPr txBox="1">
            <a:spLocks/>
          </p:cNvSpPr>
          <p:nvPr/>
        </p:nvSpPr>
        <p:spPr>
          <a:xfrm>
            <a:off x="2935261" y="2209417"/>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192.168.0.1</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5" name="제목 1">
            <a:extLst>
              <a:ext uri="{FF2B5EF4-FFF2-40B4-BE49-F238E27FC236}">
                <a16:creationId xmlns:a16="http://schemas.microsoft.com/office/drawing/2014/main" id="{9AA0CB3A-6485-1B6C-E811-D9DC090DDAB8}"/>
              </a:ext>
            </a:extLst>
          </p:cNvPr>
          <p:cNvSpPr txBox="1">
            <a:spLocks/>
          </p:cNvSpPr>
          <p:nvPr/>
        </p:nvSpPr>
        <p:spPr>
          <a:xfrm>
            <a:off x="3857823" y="2216396"/>
            <a:ext cx="1153585"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192.168.0.55</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8BB5AF65-D7F9-5133-A1D7-9D82B10BC1D3}"/>
              </a:ext>
            </a:extLst>
          </p:cNvPr>
          <p:cNvSpPr txBox="1">
            <a:spLocks/>
          </p:cNvSpPr>
          <p:nvPr/>
        </p:nvSpPr>
        <p:spPr>
          <a:xfrm>
            <a:off x="4849699" y="2209417"/>
            <a:ext cx="1184859"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192.168.0.247</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45A0643E-F204-5AD8-9D7C-7167B53599AA}"/>
              </a:ext>
            </a:extLst>
          </p:cNvPr>
          <p:cNvSpPr txBox="1">
            <a:spLocks/>
          </p:cNvSpPr>
          <p:nvPr/>
        </p:nvSpPr>
        <p:spPr>
          <a:xfrm>
            <a:off x="2915816" y="1177673"/>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rgbClr val="F6882E"/>
                </a:solidFill>
                <a:latin typeface="BIZ UDP明朝 Medium" panose="02020500000000000000" pitchFamily="18" charset="-128"/>
                <a:ea typeface="BIZ UDP明朝 Medium" panose="02020500000000000000" pitchFamily="18" charset="-128"/>
              </a:rPr>
              <a:t>ネットワーク部：</a:t>
            </a:r>
            <a:r>
              <a:rPr lang="en-US" altLang="ja-JP" sz="2000" b="0" dirty="0">
                <a:solidFill>
                  <a:srgbClr val="F6882E"/>
                </a:solidFill>
                <a:latin typeface="BIZ UDP明朝 Medium" panose="02020500000000000000" pitchFamily="18" charset="-128"/>
                <a:ea typeface="BIZ UDP明朝 Medium" panose="02020500000000000000" pitchFamily="18" charset="-128"/>
              </a:rPr>
              <a:t>192.168.0</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pic>
        <p:nvPicPr>
          <p:cNvPr id="18" name="図 17">
            <a:extLst>
              <a:ext uri="{FF2B5EF4-FFF2-40B4-BE49-F238E27FC236}">
                <a16:creationId xmlns:a16="http://schemas.microsoft.com/office/drawing/2014/main" id="{653DD491-51BE-ABCF-5F0F-265124A79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4843" y="4628465"/>
            <a:ext cx="499120" cy="499120"/>
          </a:xfrm>
          <a:prstGeom prst="rect">
            <a:avLst/>
          </a:prstGeom>
        </p:spPr>
      </p:pic>
      <p:pic>
        <p:nvPicPr>
          <p:cNvPr id="31" name="図 30">
            <a:extLst>
              <a:ext uri="{FF2B5EF4-FFF2-40B4-BE49-F238E27FC236}">
                <a16:creationId xmlns:a16="http://schemas.microsoft.com/office/drawing/2014/main" id="{621E7188-9CF5-7DBB-FFB8-D7C1E4E46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1880" y="4658544"/>
            <a:ext cx="499120" cy="499120"/>
          </a:xfrm>
          <a:prstGeom prst="rect">
            <a:avLst/>
          </a:prstGeom>
        </p:spPr>
      </p:pic>
      <p:pic>
        <p:nvPicPr>
          <p:cNvPr id="32" name="図 31">
            <a:extLst>
              <a:ext uri="{FF2B5EF4-FFF2-40B4-BE49-F238E27FC236}">
                <a16:creationId xmlns:a16="http://schemas.microsoft.com/office/drawing/2014/main" id="{72216EAF-22DF-3166-F919-910BCE010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224" y="4593873"/>
            <a:ext cx="489384" cy="489384"/>
          </a:xfrm>
          <a:prstGeom prst="rect">
            <a:avLst/>
          </a:prstGeom>
        </p:spPr>
      </p:pic>
      <p:sp>
        <p:nvSpPr>
          <p:cNvPr id="33" name="正方形/長方形 32">
            <a:extLst>
              <a:ext uri="{FF2B5EF4-FFF2-40B4-BE49-F238E27FC236}">
                <a16:creationId xmlns:a16="http://schemas.microsoft.com/office/drawing/2014/main" id="{F28396F8-F27A-FDC6-23E4-631742D3E74B}"/>
              </a:ext>
            </a:extLst>
          </p:cNvPr>
          <p:cNvSpPr/>
          <p:nvPr/>
        </p:nvSpPr>
        <p:spPr>
          <a:xfrm>
            <a:off x="675402" y="4339275"/>
            <a:ext cx="2890505" cy="1221804"/>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4" name="제목 1">
            <a:extLst>
              <a:ext uri="{FF2B5EF4-FFF2-40B4-BE49-F238E27FC236}">
                <a16:creationId xmlns:a16="http://schemas.microsoft.com/office/drawing/2014/main" id="{E20932FA-CBBB-A515-BE31-7F6986B869E2}"/>
              </a:ext>
            </a:extLst>
          </p:cNvPr>
          <p:cNvSpPr txBox="1">
            <a:spLocks/>
          </p:cNvSpPr>
          <p:nvPr/>
        </p:nvSpPr>
        <p:spPr>
          <a:xfrm>
            <a:off x="730326" y="5074992"/>
            <a:ext cx="1220022" cy="32653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10.0.0.1</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5" name="제목 1">
            <a:extLst>
              <a:ext uri="{FF2B5EF4-FFF2-40B4-BE49-F238E27FC236}">
                <a16:creationId xmlns:a16="http://schemas.microsoft.com/office/drawing/2014/main" id="{7C8ECA80-E3EF-93E6-9CD2-D33B664CED7D}"/>
              </a:ext>
            </a:extLst>
          </p:cNvPr>
          <p:cNvSpPr txBox="1">
            <a:spLocks/>
          </p:cNvSpPr>
          <p:nvPr/>
        </p:nvSpPr>
        <p:spPr>
          <a:xfrm>
            <a:off x="1502546" y="5097215"/>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10.0.185.56</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6" name="제목 1">
            <a:extLst>
              <a:ext uri="{FF2B5EF4-FFF2-40B4-BE49-F238E27FC236}">
                <a16:creationId xmlns:a16="http://schemas.microsoft.com/office/drawing/2014/main" id="{A5EE9BE7-E9A2-F546-85AF-88D031B8BADC}"/>
              </a:ext>
            </a:extLst>
          </p:cNvPr>
          <p:cNvSpPr txBox="1">
            <a:spLocks/>
          </p:cNvSpPr>
          <p:nvPr/>
        </p:nvSpPr>
        <p:spPr>
          <a:xfrm>
            <a:off x="2494422" y="5090236"/>
            <a:ext cx="1254172"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10.0.206.144</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7" name="제목 1">
            <a:extLst>
              <a:ext uri="{FF2B5EF4-FFF2-40B4-BE49-F238E27FC236}">
                <a16:creationId xmlns:a16="http://schemas.microsoft.com/office/drawing/2014/main" id="{BB0232CF-870F-9AF2-0E12-A6C891F6307C}"/>
              </a:ext>
            </a:extLst>
          </p:cNvPr>
          <p:cNvSpPr txBox="1">
            <a:spLocks/>
          </p:cNvSpPr>
          <p:nvPr/>
        </p:nvSpPr>
        <p:spPr>
          <a:xfrm>
            <a:off x="942036" y="4046070"/>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chemeClr val="accent5">
                    <a:lumMod val="75000"/>
                  </a:schemeClr>
                </a:solidFill>
                <a:latin typeface="BIZ UDP明朝 Medium" panose="02020500000000000000" pitchFamily="18" charset="-128"/>
                <a:ea typeface="BIZ UDP明朝 Medium" panose="02020500000000000000" pitchFamily="18" charset="-128"/>
              </a:rPr>
              <a:t>ネットワーク部：</a:t>
            </a:r>
            <a:r>
              <a:rPr lang="en-US" altLang="ja-JP" sz="2000" b="0" dirty="0">
                <a:solidFill>
                  <a:schemeClr val="accent5">
                    <a:lumMod val="75000"/>
                  </a:schemeClr>
                </a:solidFill>
                <a:latin typeface="BIZ UDP明朝 Medium" panose="02020500000000000000" pitchFamily="18" charset="-128"/>
                <a:ea typeface="BIZ UDP明朝 Medium" panose="02020500000000000000" pitchFamily="18" charset="-128"/>
              </a:rPr>
              <a:t>10.0</a:t>
            </a:r>
            <a:endParaRPr lang="ja-JP" altLang="en-US" sz="2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pic>
        <p:nvPicPr>
          <p:cNvPr id="38" name="図 37">
            <a:extLst>
              <a:ext uri="{FF2B5EF4-FFF2-40B4-BE49-F238E27FC236}">
                <a16:creationId xmlns:a16="http://schemas.microsoft.com/office/drawing/2014/main" id="{D7B7E791-81D0-B064-754E-CB1507135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2651" y="4628465"/>
            <a:ext cx="499120" cy="499120"/>
          </a:xfrm>
          <a:prstGeom prst="rect">
            <a:avLst/>
          </a:prstGeom>
        </p:spPr>
      </p:pic>
      <p:pic>
        <p:nvPicPr>
          <p:cNvPr id="39" name="図 38">
            <a:extLst>
              <a:ext uri="{FF2B5EF4-FFF2-40B4-BE49-F238E27FC236}">
                <a16:creationId xmlns:a16="http://schemas.microsoft.com/office/drawing/2014/main" id="{FE62A0F4-5968-CD40-F8D8-15608565C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0059" y="4662653"/>
            <a:ext cx="499120" cy="499120"/>
          </a:xfrm>
          <a:prstGeom prst="rect">
            <a:avLst/>
          </a:prstGeom>
        </p:spPr>
      </p:pic>
      <p:pic>
        <p:nvPicPr>
          <p:cNvPr id="40" name="図 39">
            <a:extLst>
              <a:ext uri="{FF2B5EF4-FFF2-40B4-BE49-F238E27FC236}">
                <a16:creationId xmlns:a16="http://schemas.microsoft.com/office/drawing/2014/main" id="{21CF7580-BD66-ABAF-D52C-42712ED5D8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9719" y="4593873"/>
            <a:ext cx="489384" cy="489384"/>
          </a:xfrm>
          <a:prstGeom prst="rect">
            <a:avLst/>
          </a:prstGeom>
        </p:spPr>
      </p:pic>
      <p:sp>
        <p:nvSpPr>
          <p:cNvPr id="41" name="正方形/長方形 40">
            <a:extLst>
              <a:ext uri="{FF2B5EF4-FFF2-40B4-BE49-F238E27FC236}">
                <a16:creationId xmlns:a16="http://schemas.microsoft.com/office/drawing/2014/main" id="{5498CD66-32B1-22A2-0487-894AE23D16D5}"/>
              </a:ext>
            </a:extLst>
          </p:cNvPr>
          <p:cNvSpPr/>
          <p:nvPr/>
        </p:nvSpPr>
        <p:spPr>
          <a:xfrm>
            <a:off x="5514125" y="4339275"/>
            <a:ext cx="2983890" cy="1221804"/>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2" name="제목 1">
            <a:extLst>
              <a:ext uri="{FF2B5EF4-FFF2-40B4-BE49-F238E27FC236}">
                <a16:creationId xmlns:a16="http://schemas.microsoft.com/office/drawing/2014/main" id="{16CEAC34-9253-0D35-493E-A0270F80D858}"/>
              </a:ext>
            </a:extLst>
          </p:cNvPr>
          <p:cNvSpPr txBox="1">
            <a:spLocks/>
          </p:cNvSpPr>
          <p:nvPr/>
        </p:nvSpPr>
        <p:spPr>
          <a:xfrm>
            <a:off x="5549484" y="5090236"/>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172.31.5.1</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5" name="제목 1">
            <a:extLst>
              <a:ext uri="{FF2B5EF4-FFF2-40B4-BE49-F238E27FC236}">
                <a16:creationId xmlns:a16="http://schemas.microsoft.com/office/drawing/2014/main" id="{6D5886AE-894C-7AF2-5DE4-3E30726DA269}"/>
              </a:ext>
            </a:extLst>
          </p:cNvPr>
          <p:cNvSpPr txBox="1">
            <a:spLocks/>
          </p:cNvSpPr>
          <p:nvPr/>
        </p:nvSpPr>
        <p:spPr>
          <a:xfrm>
            <a:off x="5453050" y="4057181"/>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chemeClr val="accent3">
                    <a:lumMod val="75000"/>
                  </a:schemeClr>
                </a:solidFill>
                <a:latin typeface="BIZ UDP明朝 Medium" panose="02020500000000000000" pitchFamily="18" charset="-128"/>
                <a:ea typeface="BIZ UDP明朝 Medium" panose="02020500000000000000" pitchFamily="18" charset="-128"/>
              </a:rPr>
              <a:t>ネットワーク部：</a:t>
            </a:r>
            <a:r>
              <a:rPr lang="en-US" altLang="ja-JP" sz="2000" b="0" dirty="0">
                <a:solidFill>
                  <a:schemeClr val="accent3">
                    <a:lumMod val="75000"/>
                  </a:schemeClr>
                </a:solidFill>
                <a:latin typeface="BIZ UDP明朝 Medium" panose="02020500000000000000" pitchFamily="18" charset="-128"/>
                <a:ea typeface="BIZ UDP明朝 Medium" panose="02020500000000000000" pitchFamily="18" charset="-128"/>
              </a:rPr>
              <a:t>172.31.5</a:t>
            </a:r>
            <a:endParaRPr lang="ja-JP" altLang="en-US" sz="2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6" name="제목 1">
            <a:extLst>
              <a:ext uri="{FF2B5EF4-FFF2-40B4-BE49-F238E27FC236}">
                <a16:creationId xmlns:a16="http://schemas.microsoft.com/office/drawing/2014/main" id="{92D5FB9D-C6C7-9688-55FC-1F0402D89C20}"/>
              </a:ext>
            </a:extLst>
          </p:cNvPr>
          <p:cNvSpPr txBox="1">
            <a:spLocks/>
          </p:cNvSpPr>
          <p:nvPr/>
        </p:nvSpPr>
        <p:spPr>
          <a:xfrm>
            <a:off x="6447520" y="5090236"/>
            <a:ext cx="114690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172.31.5.147</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7" name="제목 1">
            <a:extLst>
              <a:ext uri="{FF2B5EF4-FFF2-40B4-BE49-F238E27FC236}">
                <a16:creationId xmlns:a16="http://schemas.microsoft.com/office/drawing/2014/main" id="{2DE8A2E1-BA97-BBAC-1AA1-AB8B8FC7EE73}"/>
              </a:ext>
            </a:extLst>
          </p:cNvPr>
          <p:cNvSpPr txBox="1">
            <a:spLocks/>
          </p:cNvSpPr>
          <p:nvPr/>
        </p:nvSpPr>
        <p:spPr>
          <a:xfrm>
            <a:off x="7411152" y="5090236"/>
            <a:ext cx="1251013"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172.31.5.205</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8" name="矢印: 左右 47">
            <a:extLst>
              <a:ext uri="{FF2B5EF4-FFF2-40B4-BE49-F238E27FC236}">
                <a16:creationId xmlns:a16="http://schemas.microsoft.com/office/drawing/2014/main" id="{EB70D6F7-173E-5ABF-5252-0693B1A28D9B}"/>
              </a:ext>
            </a:extLst>
          </p:cNvPr>
          <p:cNvSpPr/>
          <p:nvPr/>
        </p:nvSpPr>
        <p:spPr>
          <a:xfrm rot="18894976">
            <a:off x="1735671" y="3303860"/>
            <a:ext cx="1152128" cy="267788"/>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左右 48">
            <a:extLst>
              <a:ext uri="{FF2B5EF4-FFF2-40B4-BE49-F238E27FC236}">
                <a16:creationId xmlns:a16="http://schemas.microsoft.com/office/drawing/2014/main" id="{ECCFEA15-59FE-D157-1487-601AC7663121}"/>
              </a:ext>
            </a:extLst>
          </p:cNvPr>
          <p:cNvSpPr/>
          <p:nvPr/>
        </p:nvSpPr>
        <p:spPr>
          <a:xfrm rot="2834158">
            <a:off x="6122474" y="3317730"/>
            <a:ext cx="1152128" cy="267788"/>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左右 49">
            <a:extLst>
              <a:ext uri="{FF2B5EF4-FFF2-40B4-BE49-F238E27FC236}">
                <a16:creationId xmlns:a16="http://schemas.microsoft.com/office/drawing/2014/main" id="{6B81CD55-EA3E-A7E7-E436-7A40A0647987}"/>
              </a:ext>
            </a:extLst>
          </p:cNvPr>
          <p:cNvSpPr/>
          <p:nvPr/>
        </p:nvSpPr>
        <p:spPr>
          <a:xfrm>
            <a:off x="3978379" y="4889876"/>
            <a:ext cx="1152128" cy="267788"/>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875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CIDR</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 name="正方形/長方形 2">
            <a:extLst>
              <a:ext uri="{FF2B5EF4-FFF2-40B4-BE49-F238E27FC236}">
                <a16:creationId xmlns:a16="http://schemas.microsoft.com/office/drawing/2014/main" id="{256AECFF-12AD-141F-DBF7-C1563AFEBE2F}"/>
              </a:ext>
            </a:extLst>
          </p:cNvPr>
          <p:cNvSpPr/>
          <p:nvPr/>
        </p:nvSpPr>
        <p:spPr>
          <a:xfrm>
            <a:off x="425150" y="2521209"/>
            <a:ext cx="5074130" cy="159366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8" name="正方形/長方形 7">
            <a:extLst>
              <a:ext uri="{FF2B5EF4-FFF2-40B4-BE49-F238E27FC236}">
                <a16:creationId xmlns:a16="http://schemas.microsoft.com/office/drawing/2014/main" id="{FB118793-A101-D1B8-DB87-502F53E0C968}"/>
              </a:ext>
            </a:extLst>
          </p:cNvPr>
          <p:cNvSpPr/>
          <p:nvPr/>
        </p:nvSpPr>
        <p:spPr>
          <a:xfrm>
            <a:off x="425150" y="4241618"/>
            <a:ext cx="5074130" cy="1593661"/>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10" name="내용 개체 틀 5">
            <a:extLst>
              <a:ext uri="{FF2B5EF4-FFF2-40B4-BE49-F238E27FC236}">
                <a16:creationId xmlns:a16="http://schemas.microsoft.com/office/drawing/2014/main" id="{84E90570-9AFD-05FD-B8DB-BFA1A290326A}"/>
              </a:ext>
            </a:extLst>
          </p:cNvPr>
          <p:cNvSpPr>
            <a:spLocks noGrp="1"/>
          </p:cNvSpPr>
          <p:nvPr>
            <p:ph idx="1"/>
          </p:nvPr>
        </p:nvSpPr>
        <p:spPr>
          <a:xfrm>
            <a:off x="395536" y="1124744"/>
            <a:ext cx="8402525" cy="5616624"/>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CIDR(Classless Inter-Domain Routing)</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a:t>
            </a:r>
            <a:r>
              <a:rPr lang="ja-JP" altLang="en-US" b="0" i="0" u="heavy" dirty="0">
                <a:solidFill>
                  <a:srgbClr val="14171A"/>
                </a:solidFill>
                <a:effectLst/>
                <a:uFill>
                  <a:solidFill>
                    <a:srgbClr val="F6882E"/>
                  </a:solidFill>
                </a:uFill>
                <a:latin typeface="BIZ UDP明朝 Medium" panose="02020500000000000000" pitchFamily="18" charset="-128"/>
                <a:ea typeface="BIZ UDP明朝 Medium" panose="02020500000000000000" pitchFamily="18" charset="-128"/>
              </a:rPr>
              <a:t>ネットワーク部・ホスト部の桁数を自由に決めることができるようにした仕組み</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です。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ctr"/>
            <a:r>
              <a:rPr lang="ja-JP" altLang="en-US" sz="3200" i="0" dirty="0">
                <a:solidFill>
                  <a:schemeClr val="tx1"/>
                </a:solidFill>
                <a:latin typeface="BIZ UDP明朝 Medium" panose="02020500000000000000" pitchFamily="18" charset="-128"/>
                <a:ea typeface="BIZ UDP明朝 Medium" panose="02020500000000000000" pitchFamily="18" charset="-128"/>
              </a:rPr>
              <a:t>１９２</a:t>
            </a:r>
            <a:r>
              <a:rPr lang="en-US" altLang="ja-JP" sz="3200" i="0" dirty="0">
                <a:solidFill>
                  <a:schemeClr val="tx1"/>
                </a:solidFill>
                <a:latin typeface="BIZ UDP明朝 Medium" panose="02020500000000000000" pitchFamily="18" charset="-128"/>
                <a:ea typeface="BIZ UDP明朝 Medium" panose="02020500000000000000" pitchFamily="18" charset="-128"/>
              </a:rPr>
              <a:t>.168.0.0</a:t>
            </a:r>
            <a:r>
              <a:rPr lang="en-US" altLang="ja-JP" sz="3200" i="0" u="sng" dirty="0">
                <a:solidFill>
                  <a:srgbClr val="FF0000"/>
                </a:solidFill>
                <a:latin typeface="BIZ UDP明朝 Medium" panose="02020500000000000000" pitchFamily="18" charset="-128"/>
                <a:ea typeface="BIZ UDP明朝 Medium" panose="02020500000000000000" pitchFamily="18" charset="-128"/>
              </a:rPr>
              <a:t>/24</a:t>
            </a:r>
          </a:p>
          <a:p>
            <a:pPr marL="0" indent="0"/>
            <a:r>
              <a:rPr lang="en-US" altLang="ja-JP" i="0" dirty="0">
                <a:solidFill>
                  <a:srgbClr val="FF0000"/>
                </a:solidFill>
                <a:latin typeface="BIZ UDP明朝 Medium" panose="02020500000000000000" pitchFamily="18" charset="-128"/>
                <a:ea typeface="BIZ UDP明朝 Medium" panose="02020500000000000000" pitchFamily="18" charset="-128"/>
              </a:rPr>
              <a:t>                                                                           CIDR</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192.168.0.0/24</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」の場合、</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IP</a:t>
            </a:r>
            <a:r>
              <a:rPr lang="ja-JP" altLang="en-US" i="0" dirty="0">
                <a:solidFill>
                  <a:schemeClr val="tx1"/>
                </a:solidFill>
                <a:latin typeface="BIZ UDP明朝 Medium" panose="02020500000000000000" pitchFamily="18" charset="-128"/>
                <a:ea typeface="BIZ UDP明朝 Medium" panose="02020500000000000000" pitchFamily="18" charset="-128"/>
              </a:rPr>
              <a:t>アドレスの範囲：</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192.168.0.0</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192.168.0.255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ネットワーク部の範囲：「</a:t>
            </a:r>
            <a:r>
              <a:rPr lang="en-US" altLang="ja-JP" i="0" dirty="0">
                <a:solidFill>
                  <a:schemeClr val="tx1"/>
                </a:solidFill>
                <a:latin typeface="BIZ UDP明朝 Medium" panose="02020500000000000000" pitchFamily="18" charset="-128"/>
                <a:ea typeface="BIZ UDP明朝 Medium" panose="02020500000000000000" pitchFamily="18" charset="-128"/>
              </a:rPr>
              <a:t>192.168.0</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ホスト部の範囲：「</a:t>
            </a:r>
            <a:r>
              <a:rPr lang="en-US" altLang="ja-JP" b="0" i="0" dirty="0">
                <a:solidFill>
                  <a:schemeClr val="tx1"/>
                </a:solidFill>
                <a:effectLst/>
                <a:latin typeface="BIZ UDP明朝 Medium" panose="02020500000000000000" pitchFamily="18" charset="-128"/>
                <a:ea typeface="BIZ UDP明朝 Medium" panose="02020500000000000000" pitchFamily="18" charset="-128"/>
              </a:rPr>
              <a:t>0</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を表しているのと同じになります。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172.16.0.0/12</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」の場合、</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IP</a:t>
            </a:r>
            <a:r>
              <a:rPr lang="ja-JP" altLang="en-US" i="0" dirty="0">
                <a:solidFill>
                  <a:schemeClr val="tx1"/>
                </a:solidFill>
                <a:latin typeface="BIZ UDP明朝 Medium" panose="02020500000000000000" pitchFamily="18" charset="-128"/>
                <a:ea typeface="BIZ UDP明朝 Medium" panose="02020500000000000000" pitchFamily="18" charset="-128"/>
              </a:rPr>
              <a:t>アドレスの範囲：</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172.16.0.0</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172.31.255.255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ネットワーク部の範囲：「</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172.16</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172.31</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ホスト部の範囲：「</a:t>
            </a:r>
            <a:r>
              <a:rPr lang="en-US" altLang="ja-JP" b="0" i="0" dirty="0">
                <a:solidFill>
                  <a:schemeClr val="tx1"/>
                </a:solidFill>
                <a:effectLst/>
                <a:latin typeface="BIZ UDP明朝 Medium" panose="02020500000000000000" pitchFamily="18" charset="-128"/>
                <a:ea typeface="BIZ UDP明朝 Medium" panose="02020500000000000000" pitchFamily="18" charset="-128"/>
              </a:rPr>
              <a:t>0.0</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255.255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を表しているのと同じになります。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計算ツールサイト「</a:t>
            </a:r>
            <a:r>
              <a:rPr lang="en-US" altLang="ja-JP" i="0" dirty="0">
                <a:solidFill>
                  <a:schemeClr val="tx1"/>
                </a:solidFill>
                <a:latin typeface="BIZ UDP明朝 Medium" panose="02020500000000000000" pitchFamily="18" charset="-128"/>
                <a:ea typeface="BIZ UDP明朝 Medium" panose="02020500000000000000" pitchFamily="18" charset="-128"/>
              </a:rPr>
              <a:t>https://www.softel.co.jp/labs/tools/network/</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164217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66849" y="1406838"/>
            <a:ext cx="8402525" cy="4881686"/>
          </a:xfrm>
        </p:spPr>
        <p:txBody>
          <a:bodyPr/>
          <a:lstStyle/>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CIDR</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B86FDC3B-585D-6EFE-F592-63545188FD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805" y="1526082"/>
            <a:ext cx="499120" cy="499120"/>
          </a:xfrm>
          <a:prstGeom prst="rect">
            <a:avLst/>
          </a:prstGeom>
        </p:spPr>
      </p:pic>
      <p:pic>
        <p:nvPicPr>
          <p:cNvPr id="10" name="図 9">
            <a:extLst>
              <a:ext uri="{FF2B5EF4-FFF2-40B4-BE49-F238E27FC236}">
                <a16:creationId xmlns:a16="http://schemas.microsoft.com/office/drawing/2014/main" id="{9E3F9A5D-ABD5-9820-175B-C1F0B0CF8E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9711" y="1516880"/>
            <a:ext cx="499120" cy="499120"/>
          </a:xfrm>
          <a:prstGeom prst="rect">
            <a:avLst/>
          </a:prstGeom>
        </p:spPr>
      </p:pic>
      <p:pic>
        <p:nvPicPr>
          <p:cNvPr id="12" name="図 11">
            <a:extLst>
              <a:ext uri="{FF2B5EF4-FFF2-40B4-BE49-F238E27FC236}">
                <a16:creationId xmlns:a16="http://schemas.microsoft.com/office/drawing/2014/main" id="{B7E5B5F3-E7D4-6B19-137C-9B8659A60F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535" y="1491491"/>
            <a:ext cx="489384" cy="489384"/>
          </a:xfrm>
          <a:prstGeom prst="rect">
            <a:avLst/>
          </a:prstGeom>
        </p:spPr>
      </p:pic>
      <p:sp>
        <p:nvSpPr>
          <p:cNvPr id="13" name="正方形/長方形 12">
            <a:extLst>
              <a:ext uri="{FF2B5EF4-FFF2-40B4-BE49-F238E27FC236}">
                <a16:creationId xmlns:a16="http://schemas.microsoft.com/office/drawing/2014/main" id="{C36B6D00-2285-5DB3-23B2-C6D4BA0E3428}"/>
              </a:ext>
            </a:extLst>
          </p:cNvPr>
          <p:cNvSpPr/>
          <p:nvPr/>
        </p:nvSpPr>
        <p:spPr>
          <a:xfrm>
            <a:off x="366849" y="1238204"/>
            <a:ext cx="3537442" cy="122180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59B15E80-7DB5-3266-76E1-4FB536F7E97B}"/>
              </a:ext>
            </a:extLst>
          </p:cNvPr>
          <p:cNvSpPr txBox="1">
            <a:spLocks/>
          </p:cNvSpPr>
          <p:nvPr/>
        </p:nvSpPr>
        <p:spPr>
          <a:xfrm>
            <a:off x="366849" y="1987138"/>
            <a:ext cx="1116252" cy="297337"/>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192.168.0.125</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5" name="제목 1">
            <a:extLst>
              <a:ext uri="{FF2B5EF4-FFF2-40B4-BE49-F238E27FC236}">
                <a16:creationId xmlns:a16="http://schemas.microsoft.com/office/drawing/2014/main" id="{9AA0CB3A-6485-1B6C-E811-D9DC090DDAB8}"/>
              </a:ext>
            </a:extLst>
          </p:cNvPr>
          <p:cNvSpPr txBox="1">
            <a:spLocks/>
          </p:cNvSpPr>
          <p:nvPr/>
        </p:nvSpPr>
        <p:spPr>
          <a:xfrm>
            <a:off x="1496022" y="1935190"/>
            <a:ext cx="1483024" cy="387937"/>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192.168.104.55</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8BB5AF65-D7F9-5133-A1D7-9D82B10BC1D3}"/>
              </a:ext>
            </a:extLst>
          </p:cNvPr>
          <p:cNvSpPr txBox="1">
            <a:spLocks/>
          </p:cNvSpPr>
          <p:nvPr/>
        </p:nvSpPr>
        <p:spPr>
          <a:xfrm>
            <a:off x="2616653" y="1935190"/>
            <a:ext cx="1416351" cy="38095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192.168.250.247</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45A0643E-F204-5AD8-9D7C-7167B53599AA}"/>
              </a:ext>
            </a:extLst>
          </p:cNvPr>
          <p:cNvSpPr txBox="1">
            <a:spLocks/>
          </p:cNvSpPr>
          <p:nvPr/>
        </p:nvSpPr>
        <p:spPr>
          <a:xfrm>
            <a:off x="1087268" y="939835"/>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rgbClr val="F6882E"/>
                </a:solidFill>
                <a:latin typeface="BIZ UDP明朝 Medium" panose="02020500000000000000" pitchFamily="18" charset="-128"/>
                <a:ea typeface="BIZ UDP明朝 Medium" panose="02020500000000000000" pitchFamily="18" charset="-128"/>
              </a:rPr>
              <a:t>192.168.0.0/16</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pic>
        <p:nvPicPr>
          <p:cNvPr id="18" name="図 17">
            <a:extLst>
              <a:ext uri="{FF2B5EF4-FFF2-40B4-BE49-F238E27FC236}">
                <a16:creationId xmlns:a16="http://schemas.microsoft.com/office/drawing/2014/main" id="{653DD491-51BE-ABCF-5F0F-265124A79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1805" y="3460935"/>
            <a:ext cx="499120" cy="499120"/>
          </a:xfrm>
          <a:prstGeom prst="rect">
            <a:avLst/>
          </a:prstGeom>
        </p:spPr>
      </p:pic>
      <p:pic>
        <p:nvPicPr>
          <p:cNvPr id="31" name="図 30">
            <a:extLst>
              <a:ext uri="{FF2B5EF4-FFF2-40B4-BE49-F238E27FC236}">
                <a16:creationId xmlns:a16="http://schemas.microsoft.com/office/drawing/2014/main" id="{621E7188-9CF5-7DBB-FFB8-D7C1E4E46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9711" y="3506382"/>
            <a:ext cx="499120" cy="499120"/>
          </a:xfrm>
          <a:prstGeom prst="rect">
            <a:avLst/>
          </a:prstGeom>
        </p:spPr>
      </p:pic>
      <p:pic>
        <p:nvPicPr>
          <p:cNvPr id="32" name="図 31">
            <a:extLst>
              <a:ext uri="{FF2B5EF4-FFF2-40B4-BE49-F238E27FC236}">
                <a16:creationId xmlns:a16="http://schemas.microsoft.com/office/drawing/2014/main" id="{72216EAF-22DF-3166-F919-910BCE010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709" y="3436880"/>
            <a:ext cx="489384" cy="489384"/>
          </a:xfrm>
          <a:prstGeom prst="rect">
            <a:avLst/>
          </a:prstGeom>
        </p:spPr>
      </p:pic>
      <p:sp>
        <p:nvSpPr>
          <p:cNvPr id="33" name="正方形/長方形 32">
            <a:extLst>
              <a:ext uri="{FF2B5EF4-FFF2-40B4-BE49-F238E27FC236}">
                <a16:creationId xmlns:a16="http://schemas.microsoft.com/office/drawing/2014/main" id="{F28396F8-F27A-FDC6-23E4-631742D3E74B}"/>
              </a:ext>
            </a:extLst>
          </p:cNvPr>
          <p:cNvSpPr/>
          <p:nvPr/>
        </p:nvSpPr>
        <p:spPr>
          <a:xfrm>
            <a:off x="372901" y="3182105"/>
            <a:ext cx="3531390" cy="1221804"/>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4" name="제목 1">
            <a:extLst>
              <a:ext uri="{FF2B5EF4-FFF2-40B4-BE49-F238E27FC236}">
                <a16:creationId xmlns:a16="http://schemas.microsoft.com/office/drawing/2014/main" id="{E20932FA-CBBB-A515-BE31-7F6986B869E2}"/>
              </a:ext>
            </a:extLst>
          </p:cNvPr>
          <p:cNvSpPr txBox="1">
            <a:spLocks/>
          </p:cNvSpPr>
          <p:nvPr/>
        </p:nvSpPr>
        <p:spPr>
          <a:xfrm>
            <a:off x="579811" y="3917999"/>
            <a:ext cx="1220022" cy="32653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10.0.0.35</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5" name="제목 1">
            <a:extLst>
              <a:ext uri="{FF2B5EF4-FFF2-40B4-BE49-F238E27FC236}">
                <a16:creationId xmlns:a16="http://schemas.microsoft.com/office/drawing/2014/main" id="{7C8ECA80-E3EF-93E6-9CD2-D33B664CED7D}"/>
              </a:ext>
            </a:extLst>
          </p:cNvPr>
          <p:cNvSpPr txBox="1">
            <a:spLocks/>
          </p:cNvSpPr>
          <p:nvPr/>
        </p:nvSpPr>
        <p:spPr>
          <a:xfrm>
            <a:off x="1579508" y="3929685"/>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10.0.185.56</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6" name="제목 1">
            <a:extLst>
              <a:ext uri="{FF2B5EF4-FFF2-40B4-BE49-F238E27FC236}">
                <a16:creationId xmlns:a16="http://schemas.microsoft.com/office/drawing/2014/main" id="{A5EE9BE7-E9A2-F546-85AF-88D031B8BADC}"/>
              </a:ext>
            </a:extLst>
          </p:cNvPr>
          <p:cNvSpPr txBox="1">
            <a:spLocks/>
          </p:cNvSpPr>
          <p:nvPr/>
        </p:nvSpPr>
        <p:spPr>
          <a:xfrm>
            <a:off x="2652253" y="3938074"/>
            <a:ext cx="1254172"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10.255.206.144</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7" name="제목 1">
            <a:extLst>
              <a:ext uri="{FF2B5EF4-FFF2-40B4-BE49-F238E27FC236}">
                <a16:creationId xmlns:a16="http://schemas.microsoft.com/office/drawing/2014/main" id="{BB0232CF-870F-9AF2-0E12-A6C891F6307C}"/>
              </a:ext>
            </a:extLst>
          </p:cNvPr>
          <p:cNvSpPr txBox="1">
            <a:spLocks/>
          </p:cNvSpPr>
          <p:nvPr/>
        </p:nvSpPr>
        <p:spPr>
          <a:xfrm>
            <a:off x="1291111" y="2907888"/>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chemeClr val="accent5">
                    <a:lumMod val="75000"/>
                  </a:schemeClr>
                </a:solidFill>
                <a:latin typeface="BIZ UDP明朝 Medium" panose="02020500000000000000" pitchFamily="18" charset="-128"/>
                <a:ea typeface="BIZ UDP明朝 Medium" panose="02020500000000000000" pitchFamily="18" charset="-128"/>
              </a:rPr>
              <a:t>10.0.0.0/8</a:t>
            </a:r>
            <a:endParaRPr lang="ja-JP" altLang="en-US" sz="2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41" name="正方形/長方形 40">
            <a:extLst>
              <a:ext uri="{FF2B5EF4-FFF2-40B4-BE49-F238E27FC236}">
                <a16:creationId xmlns:a16="http://schemas.microsoft.com/office/drawing/2014/main" id="{5498CD66-32B1-22A2-0487-894AE23D16D5}"/>
              </a:ext>
            </a:extLst>
          </p:cNvPr>
          <p:cNvSpPr/>
          <p:nvPr/>
        </p:nvSpPr>
        <p:spPr>
          <a:xfrm>
            <a:off x="374265" y="5114147"/>
            <a:ext cx="3530026" cy="1221804"/>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5" name="제목 1">
            <a:extLst>
              <a:ext uri="{FF2B5EF4-FFF2-40B4-BE49-F238E27FC236}">
                <a16:creationId xmlns:a16="http://schemas.microsoft.com/office/drawing/2014/main" id="{6D5886AE-894C-7AF2-5DE4-3E30726DA269}"/>
              </a:ext>
            </a:extLst>
          </p:cNvPr>
          <p:cNvSpPr txBox="1">
            <a:spLocks/>
          </p:cNvSpPr>
          <p:nvPr/>
        </p:nvSpPr>
        <p:spPr>
          <a:xfrm>
            <a:off x="1087268" y="4819395"/>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chemeClr val="accent3">
                    <a:lumMod val="75000"/>
                  </a:schemeClr>
                </a:solidFill>
                <a:latin typeface="BIZ UDP明朝 Medium" panose="02020500000000000000" pitchFamily="18" charset="-128"/>
                <a:ea typeface="BIZ UDP明朝 Medium" panose="02020500000000000000" pitchFamily="18" charset="-128"/>
              </a:rPr>
              <a:t>172.16.0.0/16</a:t>
            </a:r>
            <a:endParaRPr lang="ja-JP" altLang="en-US" sz="2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B0399C0A-F779-239A-CE27-B2D7AC30B266}"/>
              </a:ext>
            </a:extLst>
          </p:cNvPr>
          <p:cNvSpPr txBox="1"/>
          <p:nvPr/>
        </p:nvSpPr>
        <p:spPr>
          <a:xfrm>
            <a:off x="3944869" y="1214248"/>
            <a:ext cx="5790328" cy="738664"/>
          </a:xfrm>
          <a:prstGeom prst="rect">
            <a:avLst/>
          </a:prstGeom>
          <a:noFill/>
        </p:spPr>
        <p:txBody>
          <a:bodyPr wrap="square">
            <a:spAutoFit/>
          </a:bodyPr>
          <a:lstStyle/>
          <a:p>
            <a:pPr marL="0" indent="0"/>
            <a:r>
              <a:rPr lang="en-US" altLang="ja-JP" sz="1400" i="0" dirty="0">
                <a:solidFill>
                  <a:srgbClr val="F6882E"/>
                </a:solidFill>
                <a:latin typeface="BIZ UDP明朝 Medium" panose="02020500000000000000" pitchFamily="18" charset="-128"/>
                <a:ea typeface="BIZ UDP明朝 Medium" panose="02020500000000000000" pitchFamily="18" charset="-128"/>
              </a:rPr>
              <a:t>IP</a:t>
            </a:r>
            <a:r>
              <a:rPr lang="ja-JP" altLang="en-US" sz="1400" i="0" dirty="0">
                <a:solidFill>
                  <a:srgbClr val="F6882E"/>
                </a:solidFill>
                <a:latin typeface="BIZ UDP明朝 Medium" panose="02020500000000000000" pitchFamily="18" charset="-128"/>
                <a:ea typeface="BIZ UDP明朝 Medium" panose="02020500000000000000" pitchFamily="18" charset="-128"/>
              </a:rPr>
              <a:t>アドレスの範囲：</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 「</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192.168.0.0</a:t>
            </a:r>
            <a:r>
              <a:rPr lang="ja-JP" altLang="en-US" sz="1400" i="0" dirty="0">
                <a:solidFill>
                  <a:srgbClr val="F6882E"/>
                </a:solidFill>
                <a:latin typeface="BIZ UDP明朝 Medium" panose="02020500000000000000" pitchFamily="18" charset="-128"/>
                <a:ea typeface="BIZ UDP明朝 Medium" panose="02020500000000000000" pitchFamily="18" charset="-128"/>
              </a:rPr>
              <a:t>～</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 </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192.168.255.255</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a:t>
            </a:r>
            <a:endParaRPr lang="en-US" altLang="ja-JP" sz="1400" b="0" i="0" dirty="0">
              <a:solidFill>
                <a:srgbClr val="F6882E"/>
              </a:solidFill>
              <a:effectLst/>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F6882E"/>
                </a:solidFill>
                <a:latin typeface="BIZ UDP明朝 Medium" panose="02020500000000000000" pitchFamily="18" charset="-128"/>
                <a:ea typeface="BIZ UDP明朝 Medium" panose="02020500000000000000" pitchFamily="18" charset="-128"/>
              </a:rPr>
              <a:t>ネットワーク部の範囲：「</a:t>
            </a:r>
            <a:r>
              <a:rPr lang="en-US" altLang="ja-JP" sz="1400" i="0" dirty="0">
                <a:solidFill>
                  <a:srgbClr val="F6882E"/>
                </a:solidFill>
                <a:latin typeface="BIZ UDP明朝 Medium" panose="02020500000000000000" pitchFamily="18" charset="-128"/>
                <a:ea typeface="BIZ UDP明朝 Medium" panose="02020500000000000000" pitchFamily="18" charset="-128"/>
              </a:rPr>
              <a:t>192.168.</a:t>
            </a:r>
            <a:r>
              <a:rPr lang="ja-JP" altLang="en-US" sz="1400" i="0" dirty="0">
                <a:solidFill>
                  <a:srgbClr val="F6882E"/>
                </a:solidFill>
                <a:latin typeface="BIZ UDP明朝 Medium" panose="02020500000000000000" pitchFamily="18" charset="-128"/>
                <a:ea typeface="BIZ UDP明朝 Medium" panose="02020500000000000000" pitchFamily="18" charset="-128"/>
              </a:rPr>
              <a:t>」</a:t>
            </a:r>
            <a:endParaRPr lang="en-US" altLang="ja-JP" sz="1400"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ホスト部の範囲：「</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0.0</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255.255</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a:t>
            </a:r>
            <a:endParaRPr lang="en-US" altLang="ja-JP" sz="1400" b="0" i="0" dirty="0">
              <a:solidFill>
                <a:srgbClr val="F6882E"/>
              </a:solidFill>
              <a:effectLst/>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60A5B96B-7081-8883-F0B8-25343F90B21E}"/>
              </a:ext>
            </a:extLst>
          </p:cNvPr>
          <p:cNvSpPr txBox="1"/>
          <p:nvPr/>
        </p:nvSpPr>
        <p:spPr>
          <a:xfrm>
            <a:off x="3944869" y="3179335"/>
            <a:ext cx="5790328" cy="738664"/>
          </a:xfrm>
          <a:prstGeom prst="rect">
            <a:avLst/>
          </a:prstGeom>
          <a:noFill/>
        </p:spPr>
        <p:txBody>
          <a:bodyPr wrap="square">
            <a:spAutoFit/>
          </a:bodyPr>
          <a:lstStyle/>
          <a:p>
            <a:pPr marL="0" indent="0"/>
            <a:r>
              <a:rPr lang="en-US" altLang="ja-JP" sz="1400" i="0" dirty="0">
                <a:solidFill>
                  <a:schemeClr val="accent5">
                    <a:lumMod val="75000"/>
                  </a:schemeClr>
                </a:solidFill>
                <a:latin typeface="BIZ UDP明朝 Medium" panose="02020500000000000000" pitchFamily="18" charset="-128"/>
                <a:ea typeface="BIZ UDP明朝 Medium" panose="02020500000000000000" pitchFamily="18" charset="-128"/>
              </a:rPr>
              <a:t>IP</a:t>
            </a:r>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アドレスの範囲：</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10.0.0.0</a:t>
            </a:r>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10.255.255.255</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endParaRPr>
          </a:p>
          <a:p>
            <a:pPr marL="0" indent="0"/>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ネットワーク部の範囲：「</a:t>
            </a:r>
            <a:r>
              <a:rPr lang="en-US" altLang="ja-JP" sz="1400" i="0" dirty="0">
                <a:solidFill>
                  <a:schemeClr val="accent5">
                    <a:lumMod val="75000"/>
                  </a:schemeClr>
                </a:solidFill>
                <a:latin typeface="BIZ UDP明朝 Medium" panose="02020500000000000000" pitchFamily="18" charset="-128"/>
                <a:ea typeface="BIZ UDP明朝 Medium" panose="02020500000000000000" pitchFamily="18" charset="-128"/>
              </a:rPr>
              <a:t>10</a:t>
            </a:r>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a:t>
            </a:r>
            <a:endParaRPr lang="en-US" altLang="ja-JP" sz="1400" i="0" dirty="0">
              <a:solidFill>
                <a:schemeClr val="accent5">
                  <a:lumMod val="75000"/>
                </a:schemeClr>
              </a:solidFill>
              <a:latin typeface="BIZ UDP明朝 Medium" panose="02020500000000000000" pitchFamily="18" charset="-128"/>
              <a:ea typeface="BIZ UDP明朝 Medium" panose="02020500000000000000" pitchFamily="18" charset="-128"/>
            </a:endParaRPr>
          </a:p>
          <a:p>
            <a:pPr marL="0" indent="0"/>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ホスト部の範囲：「</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0.0.0</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255.255.255</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endParaRPr>
          </a:p>
        </p:txBody>
      </p:sp>
      <p:sp>
        <p:nvSpPr>
          <p:cNvPr id="9" name="テキスト ボックス 8">
            <a:extLst>
              <a:ext uri="{FF2B5EF4-FFF2-40B4-BE49-F238E27FC236}">
                <a16:creationId xmlns:a16="http://schemas.microsoft.com/office/drawing/2014/main" id="{0702FC52-45FE-B529-D6AD-13828748048D}"/>
              </a:ext>
            </a:extLst>
          </p:cNvPr>
          <p:cNvSpPr txBox="1"/>
          <p:nvPr/>
        </p:nvSpPr>
        <p:spPr>
          <a:xfrm>
            <a:off x="3944936" y="5076752"/>
            <a:ext cx="5790328" cy="738664"/>
          </a:xfrm>
          <a:prstGeom prst="rect">
            <a:avLst/>
          </a:prstGeom>
          <a:noFill/>
        </p:spPr>
        <p:txBody>
          <a:bodyPr wrap="square">
            <a:spAutoFit/>
          </a:bodyPr>
          <a:lstStyle/>
          <a:p>
            <a:pPr marL="0" indent="0"/>
            <a:r>
              <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rPr>
              <a:t>IP</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アドレスの範囲：</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172.16.0.0</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172.31.255.255</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endParaRPr>
          </a:p>
          <a:p>
            <a:pPr marL="0" indent="0"/>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ネットワーク部の範囲：「</a:t>
            </a:r>
            <a:r>
              <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rPr>
              <a:t>172.16</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a:t>
            </a:r>
            <a:r>
              <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rPr>
              <a:t>172.31</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a:t>
            </a:r>
            <a:endPar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endParaRPr>
          </a:p>
          <a:p>
            <a:pPr marL="0" indent="0"/>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ホスト部の範囲：「</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0.0</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255.255</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C2A2BD97-F9D5-7D74-4C27-F482A1858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538" y="5404376"/>
            <a:ext cx="499120" cy="499120"/>
          </a:xfrm>
          <a:prstGeom prst="rect">
            <a:avLst/>
          </a:prstGeom>
        </p:spPr>
      </p:pic>
      <p:pic>
        <p:nvPicPr>
          <p:cNvPr id="11" name="図 10">
            <a:extLst>
              <a:ext uri="{FF2B5EF4-FFF2-40B4-BE49-F238E27FC236}">
                <a16:creationId xmlns:a16="http://schemas.microsoft.com/office/drawing/2014/main" id="{7C44E276-8967-FB2F-0D04-3C6D8FA7A8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08589" y="5438055"/>
            <a:ext cx="499120" cy="499120"/>
          </a:xfrm>
          <a:prstGeom prst="rect">
            <a:avLst/>
          </a:prstGeom>
        </p:spPr>
      </p:pic>
      <p:pic>
        <p:nvPicPr>
          <p:cNvPr id="19" name="図 18">
            <a:extLst>
              <a:ext uri="{FF2B5EF4-FFF2-40B4-BE49-F238E27FC236}">
                <a16:creationId xmlns:a16="http://schemas.microsoft.com/office/drawing/2014/main" id="{0CCB5D7F-FEA0-0B2F-CDCB-15BC26B369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709" y="5366509"/>
            <a:ext cx="489384" cy="489384"/>
          </a:xfrm>
          <a:prstGeom prst="rect">
            <a:avLst/>
          </a:prstGeom>
        </p:spPr>
      </p:pic>
      <p:sp>
        <p:nvSpPr>
          <p:cNvPr id="20" name="제목 1">
            <a:extLst>
              <a:ext uri="{FF2B5EF4-FFF2-40B4-BE49-F238E27FC236}">
                <a16:creationId xmlns:a16="http://schemas.microsoft.com/office/drawing/2014/main" id="{0994587A-1E04-6551-C988-E45A811CCFA2}"/>
              </a:ext>
            </a:extLst>
          </p:cNvPr>
          <p:cNvSpPr txBox="1">
            <a:spLocks/>
          </p:cNvSpPr>
          <p:nvPr/>
        </p:nvSpPr>
        <p:spPr>
          <a:xfrm>
            <a:off x="512985" y="5878805"/>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172.16.0.10</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21" name="제목 1">
            <a:extLst>
              <a:ext uri="{FF2B5EF4-FFF2-40B4-BE49-F238E27FC236}">
                <a16:creationId xmlns:a16="http://schemas.microsoft.com/office/drawing/2014/main" id="{CF687C03-F856-E2FB-4109-5C2E5F503EEE}"/>
              </a:ext>
            </a:extLst>
          </p:cNvPr>
          <p:cNvSpPr txBox="1">
            <a:spLocks/>
          </p:cNvSpPr>
          <p:nvPr/>
        </p:nvSpPr>
        <p:spPr>
          <a:xfrm>
            <a:off x="1540407" y="5866147"/>
            <a:ext cx="114690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172.24.5.147</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22" name="제목 1">
            <a:extLst>
              <a:ext uri="{FF2B5EF4-FFF2-40B4-BE49-F238E27FC236}">
                <a16:creationId xmlns:a16="http://schemas.microsoft.com/office/drawing/2014/main" id="{BAA73F4D-D1DC-272E-1B19-30FF603E33DF}"/>
              </a:ext>
            </a:extLst>
          </p:cNvPr>
          <p:cNvSpPr txBox="1">
            <a:spLocks/>
          </p:cNvSpPr>
          <p:nvPr/>
        </p:nvSpPr>
        <p:spPr>
          <a:xfrm>
            <a:off x="2609682" y="5865638"/>
            <a:ext cx="1251013"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172.32.88.205</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872341368"/>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24575</TotalTime>
  <Words>3038</Words>
  <Application>Microsoft Office PowerPoint</Application>
  <PresentationFormat>画面に合わせる (4:3)</PresentationFormat>
  <Paragraphs>365</Paragraphs>
  <Slides>22</Slides>
  <Notes>20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22</vt:i4>
      </vt:variant>
    </vt:vector>
  </HeadingPairs>
  <TitlesOfParts>
    <vt:vector size="29" baseType="lpstr">
      <vt:lpstr>BIZ UDP明朝 Medium</vt:lpstr>
      <vt:lpstr>Arial</vt:lpstr>
      <vt:lpstr>맑은 고딕</vt:lpstr>
      <vt:lpstr>굴림체</vt:lpstr>
      <vt:lpstr>Calibri Light</vt:lpstr>
      <vt:lpstr>Calibri</vt:lpstr>
      <vt:lpstr>Office 테마</vt:lpstr>
      <vt:lpstr>2章.ネットワーク基礎</vt:lpstr>
      <vt:lpstr>PowerPoint プレゼンテーション</vt:lpstr>
      <vt:lpstr>01 IPアドレス</vt:lpstr>
      <vt:lpstr>01 IPアドレス</vt:lpstr>
      <vt:lpstr>01 IPアドレス</vt:lpstr>
      <vt:lpstr>01 IPアドレス</vt:lpstr>
      <vt:lpstr>01 IPアドレス</vt:lpstr>
      <vt:lpstr>01 IPアドレス</vt:lpstr>
      <vt:lpstr>01 IPアドレス</vt:lpstr>
      <vt:lpstr>01 IPアドレス</vt:lpstr>
      <vt:lpstr>02 プロトコル</vt:lpstr>
      <vt:lpstr>02 プロトコル</vt:lpstr>
      <vt:lpstr>02 プロトコル</vt:lpstr>
      <vt:lpstr>02 プロトコル</vt:lpstr>
      <vt:lpstr>02 プロトコル</vt:lpstr>
      <vt:lpstr>02 プロトコル</vt:lpstr>
      <vt:lpstr>02 プロトコル</vt:lpstr>
      <vt:lpstr>02 プロトコル</vt:lpstr>
      <vt:lpstr>03 ポート</vt:lpstr>
      <vt:lpstr>03 ポート</vt:lpstr>
      <vt:lpstr>THANK YOU</vt:lpstr>
      <vt:lpstr>01 IPアドレス</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14</cp:revision>
  <dcterms:created xsi:type="dcterms:W3CDTF">2010-02-01T08:03:16Z</dcterms:created>
  <dcterms:modified xsi:type="dcterms:W3CDTF">2022-12-15T15:58:01Z</dcterms:modified>
  <cp:category>www.slidemembers.com</cp:category>
</cp:coreProperties>
</file>